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5" r:id="rId8"/>
    <p:sldId id="263" r:id="rId9"/>
    <p:sldId id="264" r:id="rId10"/>
    <p:sldId id="265" r:id="rId11"/>
    <p:sldId id="266" r:id="rId12"/>
    <p:sldId id="267" r:id="rId13"/>
    <p:sldId id="268" r:id="rId14"/>
    <p:sldId id="269" r:id="rId15"/>
    <p:sldId id="270" r:id="rId16"/>
    <p:sldId id="271" r:id="rId17"/>
    <p:sldId id="272" r:id="rId18"/>
    <p:sldId id="273" r:id="rId19"/>
    <p:sldId id="276" r:id="rId20"/>
    <p:sldId id="277" r:id="rId21"/>
    <p:sldId id="278"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D9385D-0D1C-437A-A799-9439D0BC4A6C}" v="352" dt="2024-05-22T01:42:45.4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66" d="100"/>
          <a:sy n="66" d="100"/>
        </p:scale>
        <p:origin x="668"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nneeru,Akash" userId="a0cb7a49-92fd-413e-9f7e-d9aa5791560b" providerId="ADAL" clId="{5AD9385D-0D1C-437A-A799-9439D0BC4A6C}"/>
    <pc:docChg chg="undo redo custSel addSld delSld modSld sldOrd">
      <pc:chgData name="Thanneeru,Akash" userId="a0cb7a49-92fd-413e-9f7e-d9aa5791560b" providerId="ADAL" clId="{5AD9385D-0D1C-437A-A799-9439D0BC4A6C}" dt="2024-05-22T01:44:51.072" v="815" actId="2696"/>
      <pc:docMkLst>
        <pc:docMk/>
      </pc:docMkLst>
      <pc:sldChg chg="modSp mod modAnim">
        <pc:chgData name="Thanneeru,Akash" userId="a0cb7a49-92fd-413e-9f7e-d9aa5791560b" providerId="ADAL" clId="{5AD9385D-0D1C-437A-A799-9439D0BC4A6C}" dt="2024-05-22T01:28:21.709" v="581" actId="20577"/>
        <pc:sldMkLst>
          <pc:docMk/>
          <pc:sldMk cId="1030169495" sldId="256"/>
        </pc:sldMkLst>
        <pc:spChg chg="mod">
          <ac:chgData name="Thanneeru,Akash" userId="a0cb7a49-92fd-413e-9f7e-d9aa5791560b" providerId="ADAL" clId="{5AD9385D-0D1C-437A-A799-9439D0BC4A6C}" dt="2024-05-22T01:28:13.822" v="580"/>
          <ac:spMkLst>
            <pc:docMk/>
            <pc:sldMk cId="1030169495" sldId="256"/>
            <ac:spMk id="2" creationId="{809DBA43-0591-6709-738A-E59B26031A55}"/>
          </ac:spMkLst>
        </pc:spChg>
        <pc:spChg chg="mod">
          <ac:chgData name="Thanneeru,Akash" userId="a0cb7a49-92fd-413e-9f7e-d9aa5791560b" providerId="ADAL" clId="{5AD9385D-0D1C-437A-A799-9439D0BC4A6C}" dt="2024-05-22T01:28:05.950" v="575"/>
          <ac:spMkLst>
            <pc:docMk/>
            <pc:sldMk cId="1030169495" sldId="256"/>
            <ac:spMk id="3" creationId="{6A6FCDA1-5A9B-FA16-181A-432E0C537D1A}"/>
          </ac:spMkLst>
        </pc:spChg>
      </pc:sldChg>
      <pc:sldChg chg="modSp mod modAnim">
        <pc:chgData name="Thanneeru,Akash" userId="a0cb7a49-92fd-413e-9f7e-d9aa5791560b" providerId="ADAL" clId="{5AD9385D-0D1C-437A-A799-9439D0BC4A6C}" dt="2024-05-22T01:03:54.960" v="482" actId="20577"/>
        <pc:sldMkLst>
          <pc:docMk/>
          <pc:sldMk cId="2741947032" sldId="257"/>
        </pc:sldMkLst>
        <pc:spChg chg="mod">
          <ac:chgData name="Thanneeru,Akash" userId="a0cb7a49-92fd-413e-9f7e-d9aa5791560b" providerId="ADAL" clId="{5AD9385D-0D1C-437A-A799-9439D0BC4A6C}" dt="2024-05-22T01:03:54.960" v="482" actId="20577"/>
          <ac:spMkLst>
            <pc:docMk/>
            <pc:sldMk cId="2741947032" sldId="257"/>
            <ac:spMk id="3" creationId="{973096A9-62C6-7F11-6500-C6C921161277}"/>
          </ac:spMkLst>
        </pc:spChg>
      </pc:sldChg>
      <pc:sldChg chg="modAnim">
        <pc:chgData name="Thanneeru,Akash" userId="a0cb7a49-92fd-413e-9f7e-d9aa5791560b" providerId="ADAL" clId="{5AD9385D-0D1C-437A-A799-9439D0BC4A6C}" dt="2024-05-22T00:46:21.061" v="305"/>
        <pc:sldMkLst>
          <pc:docMk/>
          <pc:sldMk cId="1960270594" sldId="258"/>
        </pc:sldMkLst>
      </pc:sldChg>
      <pc:sldChg chg="modAnim">
        <pc:chgData name="Thanneeru,Akash" userId="a0cb7a49-92fd-413e-9f7e-d9aa5791560b" providerId="ADAL" clId="{5AD9385D-0D1C-437A-A799-9439D0BC4A6C}" dt="2024-05-22T00:47:36.634" v="315"/>
        <pc:sldMkLst>
          <pc:docMk/>
          <pc:sldMk cId="924469141" sldId="259"/>
        </pc:sldMkLst>
      </pc:sldChg>
      <pc:sldChg chg="modAnim">
        <pc:chgData name="Thanneeru,Akash" userId="a0cb7a49-92fd-413e-9f7e-d9aa5791560b" providerId="ADAL" clId="{5AD9385D-0D1C-437A-A799-9439D0BC4A6C}" dt="2024-05-22T01:06:28.840" v="484"/>
        <pc:sldMkLst>
          <pc:docMk/>
          <pc:sldMk cId="713673094" sldId="260"/>
        </pc:sldMkLst>
      </pc:sldChg>
      <pc:sldChg chg="modAnim">
        <pc:chgData name="Thanneeru,Akash" userId="a0cb7a49-92fd-413e-9f7e-d9aa5791560b" providerId="ADAL" clId="{5AD9385D-0D1C-437A-A799-9439D0BC4A6C}" dt="2024-05-22T00:49:21.800" v="332"/>
        <pc:sldMkLst>
          <pc:docMk/>
          <pc:sldMk cId="866519049" sldId="261"/>
        </pc:sldMkLst>
      </pc:sldChg>
      <pc:sldChg chg="modAnim">
        <pc:chgData name="Thanneeru,Akash" userId="a0cb7a49-92fd-413e-9f7e-d9aa5791560b" providerId="ADAL" clId="{5AD9385D-0D1C-437A-A799-9439D0BC4A6C}" dt="2024-05-22T00:50:45.334" v="347"/>
        <pc:sldMkLst>
          <pc:docMk/>
          <pc:sldMk cId="3889319927" sldId="263"/>
        </pc:sldMkLst>
      </pc:sldChg>
      <pc:sldChg chg="modAnim">
        <pc:chgData name="Thanneeru,Akash" userId="a0cb7a49-92fd-413e-9f7e-d9aa5791560b" providerId="ADAL" clId="{5AD9385D-0D1C-437A-A799-9439D0BC4A6C}" dt="2024-05-22T00:50:58.960" v="349"/>
        <pc:sldMkLst>
          <pc:docMk/>
          <pc:sldMk cId="84724675" sldId="264"/>
        </pc:sldMkLst>
      </pc:sldChg>
      <pc:sldChg chg="modAnim">
        <pc:chgData name="Thanneeru,Akash" userId="a0cb7a49-92fd-413e-9f7e-d9aa5791560b" providerId="ADAL" clId="{5AD9385D-0D1C-437A-A799-9439D0BC4A6C}" dt="2024-05-22T00:51:35.304" v="358"/>
        <pc:sldMkLst>
          <pc:docMk/>
          <pc:sldMk cId="3806213470" sldId="265"/>
        </pc:sldMkLst>
      </pc:sldChg>
      <pc:sldChg chg="modSp modAnim">
        <pc:chgData name="Thanneeru,Akash" userId="a0cb7a49-92fd-413e-9f7e-d9aa5791560b" providerId="ADAL" clId="{5AD9385D-0D1C-437A-A799-9439D0BC4A6C}" dt="2024-05-22T01:10:07.754" v="525" actId="20577"/>
        <pc:sldMkLst>
          <pc:docMk/>
          <pc:sldMk cId="2725030229" sldId="266"/>
        </pc:sldMkLst>
        <pc:spChg chg="mod">
          <ac:chgData name="Thanneeru,Akash" userId="a0cb7a49-92fd-413e-9f7e-d9aa5791560b" providerId="ADAL" clId="{5AD9385D-0D1C-437A-A799-9439D0BC4A6C}" dt="2024-05-22T01:10:07.754" v="525" actId="20577"/>
          <ac:spMkLst>
            <pc:docMk/>
            <pc:sldMk cId="2725030229" sldId="266"/>
            <ac:spMk id="3" creationId="{DF1D4627-776C-44DD-3E88-C5F90AE8A8F4}"/>
          </ac:spMkLst>
        </pc:spChg>
      </pc:sldChg>
      <pc:sldChg chg="modAnim">
        <pc:chgData name="Thanneeru,Akash" userId="a0cb7a49-92fd-413e-9f7e-d9aa5791560b" providerId="ADAL" clId="{5AD9385D-0D1C-437A-A799-9439D0BC4A6C}" dt="2024-05-22T00:51:58.719" v="364"/>
        <pc:sldMkLst>
          <pc:docMk/>
          <pc:sldMk cId="1175023226" sldId="267"/>
        </pc:sldMkLst>
      </pc:sldChg>
      <pc:sldChg chg="modAnim">
        <pc:chgData name="Thanneeru,Akash" userId="a0cb7a49-92fd-413e-9f7e-d9aa5791560b" providerId="ADAL" clId="{5AD9385D-0D1C-437A-A799-9439D0BC4A6C}" dt="2024-05-22T00:52:14.867" v="367"/>
        <pc:sldMkLst>
          <pc:docMk/>
          <pc:sldMk cId="1844979501" sldId="268"/>
        </pc:sldMkLst>
      </pc:sldChg>
      <pc:sldChg chg="modAnim">
        <pc:chgData name="Thanneeru,Akash" userId="a0cb7a49-92fd-413e-9f7e-d9aa5791560b" providerId="ADAL" clId="{5AD9385D-0D1C-437A-A799-9439D0BC4A6C}" dt="2024-05-22T00:52:24.672" v="368"/>
        <pc:sldMkLst>
          <pc:docMk/>
          <pc:sldMk cId="771406190" sldId="269"/>
        </pc:sldMkLst>
      </pc:sldChg>
      <pc:sldChg chg="modAnim">
        <pc:chgData name="Thanneeru,Akash" userId="a0cb7a49-92fd-413e-9f7e-d9aa5791560b" providerId="ADAL" clId="{5AD9385D-0D1C-437A-A799-9439D0BC4A6C}" dt="2024-05-22T00:52:43.663" v="370"/>
        <pc:sldMkLst>
          <pc:docMk/>
          <pc:sldMk cId="467732159" sldId="270"/>
        </pc:sldMkLst>
      </pc:sldChg>
      <pc:sldChg chg="modAnim">
        <pc:chgData name="Thanneeru,Akash" userId="a0cb7a49-92fd-413e-9f7e-d9aa5791560b" providerId="ADAL" clId="{5AD9385D-0D1C-437A-A799-9439D0BC4A6C}" dt="2024-05-22T00:53:02.595" v="373"/>
        <pc:sldMkLst>
          <pc:docMk/>
          <pc:sldMk cId="394354153" sldId="271"/>
        </pc:sldMkLst>
      </pc:sldChg>
      <pc:sldChg chg="modAnim">
        <pc:chgData name="Thanneeru,Akash" userId="a0cb7a49-92fd-413e-9f7e-d9aa5791560b" providerId="ADAL" clId="{5AD9385D-0D1C-437A-A799-9439D0BC4A6C}" dt="2024-05-22T00:53:16.800" v="376"/>
        <pc:sldMkLst>
          <pc:docMk/>
          <pc:sldMk cId="434625855" sldId="272"/>
        </pc:sldMkLst>
      </pc:sldChg>
      <pc:sldChg chg="modAnim">
        <pc:chgData name="Thanneeru,Akash" userId="a0cb7a49-92fd-413e-9f7e-d9aa5791560b" providerId="ADAL" clId="{5AD9385D-0D1C-437A-A799-9439D0BC4A6C}" dt="2024-05-22T00:53:23.532" v="377"/>
        <pc:sldMkLst>
          <pc:docMk/>
          <pc:sldMk cId="3559405958" sldId="273"/>
        </pc:sldMkLst>
      </pc:sldChg>
      <pc:sldChg chg="addSp delSp modSp del mod setBg setClrOvrMap">
        <pc:chgData name="Thanneeru,Akash" userId="a0cb7a49-92fd-413e-9f7e-d9aa5791560b" providerId="ADAL" clId="{5AD9385D-0D1C-437A-A799-9439D0BC4A6C}" dt="2024-05-22T00:26:05.903" v="61" actId="2696"/>
        <pc:sldMkLst>
          <pc:docMk/>
          <pc:sldMk cId="1041757525" sldId="274"/>
        </pc:sldMkLst>
        <pc:spChg chg="mod">
          <ac:chgData name="Thanneeru,Akash" userId="a0cb7a49-92fd-413e-9f7e-d9aa5791560b" providerId="ADAL" clId="{5AD9385D-0D1C-437A-A799-9439D0BC4A6C}" dt="2024-05-22T00:24:54.396" v="60" actId="26606"/>
          <ac:spMkLst>
            <pc:docMk/>
            <pc:sldMk cId="1041757525" sldId="274"/>
            <ac:spMk id="2" creationId="{B14EB7AB-13AB-8C6B-CEA3-64C70D5726A5}"/>
          </ac:spMkLst>
        </pc:spChg>
        <pc:spChg chg="mod">
          <ac:chgData name="Thanneeru,Akash" userId="a0cb7a49-92fd-413e-9f7e-d9aa5791560b" providerId="ADAL" clId="{5AD9385D-0D1C-437A-A799-9439D0BC4A6C}" dt="2024-05-22T00:24:54.396" v="60" actId="26606"/>
          <ac:spMkLst>
            <pc:docMk/>
            <pc:sldMk cId="1041757525" sldId="274"/>
            <ac:spMk id="3" creationId="{54FEEC4D-9A16-6443-0F64-1AAA519647E8}"/>
          </ac:spMkLst>
        </pc:spChg>
        <pc:spChg chg="add del">
          <ac:chgData name="Thanneeru,Akash" userId="a0cb7a49-92fd-413e-9f7e-d9aa5791560b" providerId="ADAL" clId="{5AD9385D-0D1C-437A-A799-9439D0BC4A6C}" dt="2024-05-22T00:24:27.548" v="53" actId="26606"/>
          <ac:spMkLst>
            <pc:docMk/>
            <pc:sldMk cId="1041757525" sldId="274"/>
            <ac:spMk id="9" creationId="{9228552E-C8B1-4A80-8448-0787CE0FC704}"/>
          </ac:spMkLst>
        </pc:spChg>
        <pc:spChg chg="add del">
          <ac:chgData name="Thanneeru,Akash" userId="a0cb7a49-92fd-413e-9f7e-d9aa5791560b" providerId="ADAL" clId="{5AD9385D-0D1C-437A-A799-9439D0BC4A6C}" dt="2024-05-22T00:24:27.514" v="52" actId="26606"/>
          <ac:spMkLst>
            <pc:docMk/>
            <pc:sldMk cId="1041757525" sldId="274"/>
            <ac:spMk id="14" creationId="{9AA72BD9-2C5A-4EDC-931F-5AA08EACA0F3}"/>
          </ac:spMkLst>
        </pc:spChg>
        <pc:spChg chg="add del">
          <ac:chgData name="Thanneeru,Akash" userId="a0cb7a49-92fd-413e-9f7e-d9aa5791560b" providerId="ADAL" clId="{5AD9385D-0D1C-437A-A799-9439D0BC4A6C}" dt="2024-05-22T00:24:27.514" v="52" actId="26606"/>
          <ac:spMkLst>
            <pc:docMk/>
            <pc:sldMk cId="1041757525" sldId="274"/>
            <ac:spMk id="16" creationId="{DD3981AC-7B61-4947-BCF3-F7AA7FA385B9}"/>
          </ac:spMkLst>
        </pc:spChg>
        <pc:spChg chg="add del">
          <ac:chgData name="Thanneeru,Akash" userId="a0cb7a49-92fd-413e-9f7e-d9aa5791560b" providerId="ADAL" clId="{5AD9385D-0D1C-437A-A799-9439D0BC4A6C}" dt="2024-05-22T00:24:27.514" v="52" actId="26606"/>
          <ac:spMkLst>
            <pc:docMk/>
            <pc:sldMk cId="1041757525" sldId="274"/>
            <ac:spMk id="18" creationId="{55D4142C-5077-457F-A6AD-3FECFDB39685}"/>
          </ac:spMkLst>
        </pc:spChg>
        <pc:spChg chg="add del">
          <ac:chgData name="Thanneeru,Akash" userId="a0cb7a49-92fd-413e-9f7e-d9aa5791560b" providerId="ADAL" clId="{5AD9385D-0D1C-437A-A799-9439D0BC4A6C}" dt="2024-05-22T00:24:27.514" v="52" actId="26606"/>
          <ac:spMkLst>
            <pc:docMk/>
            <pc:sldMk cId="1041757525" sldId="274"/>
            <ac:spMk id="20" creationId="{7A5F0580-5EE9-419F-96EE-B6529EF6E7D0}"/>
          </ac:spMkLst>
        </pc:spChg>
        <pc:spChg chg="add del">
          <ac:chgData name="Thanneeru,Akash" userId="a0cb7a49-92fd-413e-9f7e-d9aa5791560b" providerId="ADAL" clId="{5AD9385D-0D1C-437A-A799-9439D0BC4A6C}" dt="2024-05-22T00:24:54.396" v="60" actId="26606"/>
          <ac:spMkLst>
            <pc:docMk/>
            <pc:sldMk cId="1041757525" sldId="274"/>
            <ac:spMk id="22" creationId="{A9D2268A-D939-4E78-91B6-6C7E46406788}"/>
          </ac:spMkLst>
        </pc:spChg>
        <pc:spChg chg="add del">
          <ac:chgData name="Thanneeru,Akash" userId="a0cb7a49-92fd-413e-9f7e-d9aa5791560b" providerId="ADAL" clId="{5AD9385D-0D1C-437A-A799-9439D0BC4A6C}" dt="2024-05-22T00:24:54.396" v="60" actId="26606"/>
          <ac:spMkLst>
            <pc:docMk/>
            <pc:sldMk cId="1041757525" sldId="274"/>
            <ac:spMk id="23" creationId="{E0C43A58-225D-452D-8185-0D89D1EED861}"/>
          </ac:spMkLst>
        </pc:spChg>
        <pc:spChg chg="add del">
          <ac:chgData name="Thanneeru,Akash" userId="a0cb7a49-92fd-413e-9f7e-d9aa5791560b" providerId="ADAL" clId="{5AD9385D-0D1C-437A-A799-9439D0BC4A6C}" dt="2024-05-22T00:24:48.535" v="55" actId="26606"/>
          <ac:spMkLst>
            <pc:docMk/>
            <pc:sldMk cId="1041757525" sldId="274"/>
            <ac:spMk id="28" creationId="{362810D9-2C5A-477D-949C-C191895477F3}"/>
          </ac:spMkLst>
        </pc:spChg>
        <pc:spChg chg="add del">
          <ac:chgData name="Thanneeru,Akash" userId="a0cb7a49-92fd-413e-9f7e-d9aa5791560b" providerId="ADAL" clId="{5AD9385D-0D1C-437A-A799-9439D0BC4A6C}" dt="2024-05-22T00:24:48.535" v="55" actId="26606"/>
          <ac:spMkLst>
            <pc:docMk/>
            <pc:sldMk cId="1041757525" sldId="274"/>
            <ac:spMk id="30" creationId="{081E4A58-353D-44AE-B2FC-2A74E2E400F7}"/>
          </ac:spMkLst>
        </pc:spChg>
        <pc:spChg chg="add del">
          <ac:chgData name="Thanneeru,Akash" userId="a0cb7a49-92fd-413e-9f7e-d9aa5791560b" providerId="ADAL" clId="{5AD9385D-0D1C-437A-A799-9439D0BC4A6C}" dt="2024-05-22T00:24:50.750" v="57" actId="26606"/>
          <ac:spMkLst>
            <pc:docMk/>
            <pc:sldMk cId="1041757525" sldId="274"/>
            <ac:spMk id="32" creationId="{C0A1ED06-4733-4020-9C60-81D4D801408D}"/>
          </ac:spMkLst>
        </pc:spChg>
        <pc:spChg chg="add del">
          <ac:chgData name="Thanneeru,Akash" userId="a0cb7a49-92fd-413e-9f7e-d9aa5791560b" providerId="ADAL" clId="{5AD9385D-0D1C-437A-A799-9439D0BC4A6C}" dt="2024-05-22T00:24:50.750" v="57" actId="26606"/>
          <ac:spMkLst>
            <pc:docMk/>
            <pc:sldMk cId="1041757525" sldId="274"/>
            <ac:spMk id="33" creationId="{B0CA3509-3AF9-45FE-93ED-57BB5D5E8E07}"/>
          </ac:spMkLst>
        </pc:spChg>
        <pc:spChg chg="add del">
          <ac:chgData name="Thanneeru,Akash" userId="a0cb7a49-92fd-413e-9f7e-d9aa5791560b" providerId="ADAL" clId="{5AD9385D-0D1C-437A-A799-9439D0BC4A6C}" dt="2024-05-22T00:24:54.368" v="59" actId="26606"/>
          <ac:spMkLst>
            <pc:docMk/>
            <pc:sldMk cId="1041757525" sldId="274"/>
            <ac:spMk id="35" creationId="{375B19E4-0108-41C4-8DB1-11BAE0B49D9B}"/>
          </ac:spMkLst>
        </pc:spChg>
        <pc:spChg chg="add">
          <ac:chgData name="Thanneeru,Akash" userId="a0cb7a49-92fd-413e-9f7e-d9aa5791560b" providerId="ADAL" clId="{5AD9385D-0D1C-437A-A799-9439D0BC4A6C}" dt="2024-05-22T00:24:54.396" v="60" actId="26606"/>
          <ac:spMkLst>
            <pc:docMk/>
            <pc:sldMk cId="1041757525" sldId="274"/>
            <ac:spMk id="39" creationId="{45D37F4E-DDB4-456B-97E0-9937730A039F}"/>
          </ac:spMkLst>
        </pc:spChg>
        <pc:spChg chg="add">
          <ac:chgData name="Thanneeru,Akash" userId="a0cb7a49-92fd-413e-9f7e-d9aa5791560b" providerId="ADAL" clId="{5AD9385D-0D1C-437A-A799-9439D0BC4A6C}" dt="2024-05-22T00:24:54.396" v="60" actId="26606"/>
          <ac:spMkLst>
            <pc:docMk/>
            <pc:sldMk cId="1041757525" sldId="274"/>
            <ac:spMk id="40" creationId="{B2DD41CD-8F47-4F56-AD12-4E2FF7696987}"/>
          </ac:spMkLst>
        </pc:spChg>
        <pc:picChg chg="add mod ord">
          <ac:chgData name="Thanneeru,Akash" userId="a0cb7a49-92fd-413e-9f7e-d9aa5791560b" providerId="ADAL" clId="{5AD9385D-0D1C-437A-A799-9439D0BC4A6C}" dt="2024-05-22T00:24:54.396" v="60" actId="26606"/>
          <ac:picMkLst>
            <pc:docMk/>
            <pc:sldMk cId="1041757525" sldId="274"/>
            <ac:picMk id="5" creationId="{6269ED35-B4A6-F39C-A3F7-68B4E75FDD65}"/>
          </ac:picMkLst>
        </pc:picChg>
        <pc:cxnChg chg="add del">
          <ac:chgData name="Thanneeru,Akash" userId="a0cb7a49-92fd-413e-9f7e-d9aa5791560b" providerId="ADAL" clId="{5AD9385D-0D1C-437A-A799-9439D0BC4A6C}" dt="2024-05-22T00:24:54.368" v="59" actId="26606"/>
          <ac:cxnSpMkLst>
            <pc:docMk/>
            <pc:sldMk cId="1041757525" sldId="274"/>
            <ac:cxnSpMk id="36" creationId="{CEA14AE1-71AB-4B18-826E-F563FF4288D6}"/>
          </ac:cxnSpMkLst>
        </pc:cxnChg>
        <pc:cxnChg chg="add del">
          <ac:chgData name="Thanneeru,Akash" userId="a0cb7a49-92fd-413e-9f7e-d9aa5791560b" providerId="ADAL" clId="{5AD9385D-0D1C-437A-A799-9439D0BC4A6C}" dt="2024-05-22T00:24:54.368" v="59" actId="26606"/>
          <ac:cxnSpMkLst>
            <pc:docMk/>
            <pc:sldMk cId="1041757525" sldId="274"/>
            <ac:cxnSpMk id="37" creationId="{EE504C98-6397-41C1-A8D8-2D9C4ED307E0}"/>
          </ac:cxnSpMkLst>
        </pc:cxnChg>
      </pc:sldChg>
      <pc:sldChg chg="modAnim">
        <pc:chgData name="Thanneeru,Akash" userId="a0cb7a49-92fd-413e-9f7e-d9aa5791560b" providerId="ADAL" clId="{5AD9385D-0D1C-437A-A799-9439D0BC4A6C}" dt="2024-05-22T00:50:33.417" v="345"/>
        <pc:sldMkLst>
          <pc:docMk/>
          <pc:sldMk cId="1844612413" sldId="275"/>
        </pc:sldMkLst>
      </pc:sldChg>
      <pc:sldChg chg="addSp delSp modSp new mod setBg modAnim setClrOvrMap">
        <pc:chgData name="Thanneeru,Akash" userId="a0cb7a49-92fd-413e-9f7e-d9aa5791560b" providerId="ADAL" clId="{5AD9385D-0D1C-437A-A799-9439D0BC4A6C}" dt="2024-05-22T00:53:39.298" v="381"/>
        <pc:sldMkLst>
          <pc:docMk/>
          <pc:sldMk cId="3016839866" sldId="276"/>
        </pc:sldMkLst>
        <pc:spChg chg="mod">
          <ac:chgData name="Thanneeru,Akash" userId="a0cb7a49-92fd-413e-9f7e-d9aa5791560b" providerId="ADAL" clId="{5AD9385D-0D1C-437A-A799-9439D0BC4A6C}" dt="2024-05-22T00:31:04.158" v="133" actId="26606"/>
          <ac:spMkLst>
            <pc:docMk/>
            <pc:sldMk cId="3016839866" sldId="276"/>
            <ac:spMk id="2" creationId="{E7ABC4B8-E66A-E820-61F6-3AB034818CB6}"/>
          </ac:spMkLst>
        </pc:spChg>
        <pc:spChg chg="del mod">
          <ac:chgData name="Thanneeru,Akash" userId="a0cb7a49-92fd-413e-9f7e-d9aa5791560b" providerId="ADAL" clId="{5AD9385D-0D1C-437A-A799-9439D0BC4A6C}" dt="2024-05-22T00:27:32.704" v="124" actId="26606"/>
          <ac:spMkLst>
            <pc:docMk/>
            <pc:sldMk cId="3016839866" sldId="276"/>
            <ac:spMk id="3" creationId="{24F39486-1DE0-ED3C-910F-36BD815A6448}"/>
          </ac:spMkLst>
        </pc:spChg>
        <pc:spChg chg="add del">
          <ac:chgData name="Thanneeru,Akash" userId="a0cb7a49-92fd-413e-9f7e-d9aa5791560b" providerId="ADAL" clId="{5AD9385D-0D1C-437A-A799-9439D0BC4A6C}" dt="2024-05-22T00:29:12.710" v="128" actId="26606"/>
          <ac:spMkLst>
            <pc:docMk/>
            <pc:sldMk cId="3016839866" sldId="276"/>
            <ac:spMk id="10" creationId="{9228552E-C8B1-4A80-8448-0787CE0FC704}"/>
          </ac:spMkLst>
        </pc:spChg>
        <pc:spChg chg="add del">
          <ac:chgData name="Thanneeru,Akash" userId="a0cb7a49-92fd-413e-9f7e-d9aa5791560b" providerId="ADAL" clId="{5AD9385D-0D1C-437A-A799-9439D0BC4A6C}" dt="2024-05-22T00:29:24.995" v="130" actId="26606"/>
          <ac:spMkLst>
            <pc:docMk/>
            <pc:sldMk cId="3016839866" sldId="276"/>
            <ac:spMk id="15" creationId="{3ECBE1F1-D69B-4AFA-ABD5-8E41720EF6DE}"/>
          </ac:spMkLst>
        </pc:spChg>
        <pc:spChg chg="add del">
          <ac:chgData name="Thanneeru,Akash" userId="a0cb7a49-92fd-413e-9f7e-d9aa5791560b" providerId="ADAL" clId="{5AD9385D-0D1C-437A-A799-9439D0BC4A6C}" dt="2024-05-22T00:29:24.995" v="130" actId="26606"/>
          <ac:spMkLst>
            <pc:docMk/>
            <pc:sldMk cId="3016839866" sldId="276"/>
            <ac:spMk id="17" creationId="{603A6265-E10C-4B85-9C20-E75FCAF9CC63}"/>
          </ac:spMkLst>
        </pc:spChg>
        <pc:spChg chg="add del">
          <ac:chgData name="Thanneeru,Akash" userId="a0cb7a49-92fd-413e-9f7e-d9aa5791560b" providerId="ADAL" clId="{5AD9385D-0D1C-437A-A799-9439D0BC4A6C}" dt="2024-05-22T00:31:04.158" v="133" actId="26606"/>
          <ac:spMkLst>
            <pc:docMk/>
            <pc:sldMk cId="3016839866" sldId="276"/>
            <ac:spMk id="22" creationId="{BACC6370-2D7E-4714-9D71-7542949D7D5D}"/>
          </ac:spMkLst>
        </pc:spChg>
        <pc:spChg chg="add del">
          <ac:chgData name="Thanneeru,Akash" userId="a0cb7a49-92fd-413e-9f7e-d9aa5791560b" providerId="ADAL" clId="{5AD9385D-0D1C-437A-A799-9439D0BC4A6C}" dt="2024-05-22T00:31:04.158" v="133" actId="26606"/>
          <ac:spMkLst>
            <pc:docMk/>
            <pc:sldMk cId="3016839866" sldId="276"/>
            <ac:spMk id="24" creationId="{256B2C21-A230-48C0-8DF1-C46611373C44}"/>
          </ac:spMkLst>
        </pc:spChg>
        <pc:spChg chg="add del">
          <ac:chgData name="Thanneeru,Akash" userId="a0cb7a49-92fd-413e-9f7e-d9aa5791560b" providerId="ADAL" clId="{5AD9385D-0D1C-437A-A799-9439D0BC4A6C}" dt="2024-05-22T00:31:04.158" v="133" actId="26606"/>
          <ac:spMkLst>
            <pc:docMk/>
            <pc:sldMk cId="3016839866" sldId="276"/>
            <ac:spMk id="26" creationId="{3847E18C-932D-4C95-AABA-FEC7C9499AD7}"/>
          </ac:spMkLst>
        </pc:spChg>
        <pc:spChg chg="add del">
          <ac:chgData name="Thanneeru,Akash" userId="a0cb7a49-92fd-413e-9f7e-d9aa5791560b" providerId="ADAL" clId="{5AD9385D-0D1C-437A-A799-9439D0BC4A6C}" dt="2024-05-22T00:31:04.158" v="133" actId="26606"/>
          <ac:spMkLst>
            <pc:docMk/>
            <pc:sldMk cId="3016839866" sldId="276"/>
            <ac:spMk id="28" creationId="{3150CB11-0C61-439E-910F-5787759E72A0}"/>
          </ac:spMkLst>
        </pc:spChg>
        <pc:spChg chg="add del">
          <ac:chgData name="Thanneeru,Akash" userId="a0cb7a49-92fd-413e-9f7e-d9aa5791560b" providerId="ADAL" clId="{5AD9385D-0D1C-437A-A799-9439D0BC4A6C}" dt="2024-05-22T00:31:04.158" v="133" actId="26606"/>
          <ac:spMkLst>
            <pc:docMk/>
            <pc:sldMk cId="3016839866" sldId="276"/>
            <ac:spMk id="30" creationId="{43F8A58B-5155-44CE-A5FF-7647B47D0A7A}"/>
          </ac:spMkLst>
        </pc:spChg>
        <pc:spChg chg="add del">
          <ac:chgData name="Thanneeru,Akash" userId="a0cb7a49-92fd-413e-9f7e-d9aa5791560b" providerId="ADAL" clId="{5AD9385D-0D1C-437A-A799-9439D0BC4A6C}" dt="2024-05-22T00:31:04.158" v="133" actId="26606"/>
          <ac:spMkLst>
            <pc:docMk/>
            <pc:sldMk cId="3016839866" sldId="276"/>
            <ac:spMk id="32" creationId="{443F2ACA-E6D6-4028-82DD-F03C262D5DE6}"/>
          </ac:spMkLst>
        </pc:spChg>
        <pc:spChg chg="add">
          <ac:chgData name="Thanneeru,Akash" userId="a0cb7a49-92fd-413e-9f7e-d9aa5791560b" providerId="ADAL" clId="{5AD9385D-0D1C-437A-A799-9439D0BC4A6C}" dt="2024-05-22T00:31:04.158" v="133" actId="26606"/>
          <ac:spMkLst>
            <pc:docMk/>
            <pc:sldMk cId="3016839866" sldId="276"/>
            <ac:spMk id="37" creationId="{BACC6370-2D7E-4714-9D71-7542949D7D5D}"/>
          </ac:spMkLst>
        </pc:spChg>
        <pc:spChg chg="add">
          <ac:chgData name="Thanneeru,Akash" userId="a0cb7a49-92fd-413e-9f7e-d9aa5791560b" providerId="ADAL" clId="{5AD9385D-0D1C-437A-A799-9439D0BC4A6C}" dt="2024-05-22T00:31:04.158" v="133" actId="26606"/>
          <ac:spMkLst>
            <pc:docMk/>
            <pc:sldMk cId="3016839866" sldId="276"/>
            <ac:spMk id="39" creationId="{F68B3F68-107C-434F-AA38-110D5EA91B85}"/>
          </ac:spMkLst>
        </pc:spChg>
        <pc:spChg chg="add">
          <ac:chgData name="Thanneeru,Akash" userId="a0cb7a49-92fd-413e-9f7e-d9aa5791560b" providerId="ADAL" clId="{5AD9385D-0D1C-437A-A799-9439D0BC4A6C}" dt="2024-05-22T00:31:04.158" v="133" actId="26606"/>
          <ac:spMkLst>
            <pc:docMk/>
            <pc:sldMk cId="3016839866" sldId="276"/>
            <ac:spMk id="41" creationId="{AAD0DBB9-1A4B-4391-81D4-CB19F9AB918A}"/>
          </ac:spMkLst>
        </pc:spChg>
        <pc:spChg chg="add">
          <ac:chgData name="Thanneeru,Akash" userId="a0cb7a49-92fd-413e-9f7e-d9aa5791560b" providerId="ADAL" clId="{5AD9385D-0D1C-437A-A799-9439D0BC4A6C}" dt="2024-05-22T00:31:04.158" v="133" actId="26606"/>
          <ac:spMkLst>
            <pc:docMk/>
            <pc:sldMk cId="3016839866" sldId="276"/>
            <ac:spMk id="43" creationId="{063BBA22-50EA-4C4D-BE05-F1CE4E63AA56}"/>
          </ac:spMkLst>
        </pc:spChg>
        <pc:graphicFrameChg chg="add mod modGraphic">
          <ac:chgData name="Thanneeru,Akash" userId="a0cb7a49-92fd-413e-9f7e-d9aa5791560b" providerId="ADAL" clId="{5AD9385D-0D1C-437A-A799-9439D0BC4A6C}" dt="2024-05-22T00:31:04.158" v="133" actId="26606"/>
          <ac:graphicFrameMkLst>
            <pc:docMk/>
            <pc:sldMk cId="3016839866" sldId="276"/>
            <ac:graphicFrameMk id="5" creationId="{DB57DCCA-6C5B-2C5D-0989-5D43699787E7}"/>
          </ac:graphicFrameMkLst>
        </pc:graphicFrameChg>
        <pc:picChg chg="add del mod">
          <ac:chgData name="Thanneeru,Akash" userId="a0cb7a49-92fd-413e-9f7e-d9aa5791560b" providerId="ADAL" clId="{5AD9385D-0D1C-437A-A799-9439D0BC4A6C}" dt="2024-05-22T00:29:16.414" v="129" actId="21"/>
          <ac:picMkLst>
            <pc:docMk/>
            <pc:sldMk cId="3016839866" sldId="276"/>
            <ac:picMk id="6" creationId="{8F8B3AFB-33D2-B342-2653-1F67739546AE}"/>
          </ac:picMkLst>
        </pc:picChg>
      </pc:sldChg>
      <pc:sldChg chg="addSp delSp modSp new mod setBg modAnim setClrOvrMap">
        <pc:chgData name="Thanneeru,Akash" userId="a0cb7a49-92fd-413e-9f7e-d9aa5791560b" providerId="ADAL" clId="{5AD9385D-0D1C-437A-A799-9439D0BC4A6C}" dt="2024-05-22T00:53:56.536" v="384"/>
        <pc:sldMkLst>
          <pc:docMk/>
          <pc:sldMk cId="2138898221" sldId="277"/>
        </pc:sldMkLst>
        <pc:spChg chg="mod">
          <ac:chgData name="Thanneeru,Akash" userId="a0cb7a49-92fd-413e-9f7e-d9aa5791560b" providerId="ADAL" clId="{5AD9385D-0D1C-437A-A799-9439D0BC4A6C}" dt="2024-05-22T00:30:44.541" v="132" actId="26606"/>
          <ac:spMkLst>
            <pc:docMk/>
            <pc:sldMk cId="2138898221" sldId="277"/>
            <ac:spMk id="2" creationId="{6B6ADBFF-6417-8CEB-37BB-96A15C33D936}"/>
          </ac:spMkLst>
        </pc:spChg>
        <pc:spChg chg="add del mod">
          <ac:chgData name="Thanneeru,Akash" userId="a0cb7a49-92fd-413e-9f7e-d9aa5791560b" providerId="ADAL" clId="{5AD9385D-0D1C-437A-A799-9439D0BC4A6C}" dt="2024-05-22T00:27:54.446" v="127" actId="26606"/>
          <ac:spMkLst>
            <pc:docMk/>
            <pc:sldMk cId="2138898221" sldId="277"/>
            <ac:spMk id="3" creationId="{AAF33527-93F4-9853-7B4A-64FE2E2F791B}"/>
          </ac:spMkLst>
        </pc:spChg>
        <pc:spChg chg="add del">
          <ac:chgData name="Thanneeru,Akash" userId="a0cb7a49-92fd-413e-9f7e-d9aa5791560b" providerId="ADAL" clId="{5AD9385D-0D1C-437A-A799-9439D0BC4A6C}" dt="2024-05-22T00:30:44.541" v="132" actId="26606"/>
          <ac:spMkLst>
            <pc:docMk/>
            <pc:sldMk cId="2138898221" sldId="277"/>
            <ac:spMk id="9" creationId="{BACC6370-2D7E-4714-9D71-7542949D7D5D}"/>
          </ac:spMkLst>
        </pc:spChg>
        <pc:spChg chg="add del">
          <ac:chgData name="Thanneeru,Akash" userId="a0cb7a49-92fd-413e-9f7e-d9aa5791560b" providerId="ADAL" clId="{5AD9385D-0D1C-437A-A799-9439D0BC4A6C}" dt="2024-05-22T00:27:54.423" v="126" actId="26606"/>
          <ac:spMkLst>
            <pc:docMk/>
            <pc:sldMk cId="2138898221" sldId="277"/>
            <ac:spMk id="10" creationId="{9228552E-C8B1-4A80-8448-0787CE0FC704}"/>
          </ac:spMkLst>
        </pc:spChg>
        <pc:spChg chg="add del">
          <ac:chgData name="Thanneeru,Akash" userId="a0cb7a49-92fd-413e-9f7e-d9aa5791560b" providerId="ADAL" clId="{5AD9385D-0D1C-437A-A799-9439D0BC4A6C}" dt="2024-05-22T00:30:44.541" v="132" actId="26606"/>
          <ac:spMkLst>
            <pc:docMk/>
            <pc:sldMk cId="2138898221" sldId="277"/>
            <ac:spMk id="11" creationId="{F68B3F68-107C-434F-AA38-110D5EA91B85}"/>
          </ac:spMkLst>
        </pc:spChg>
        <pc:spChg chg="add del">
          <ac:chgData name="Thanneeru,Akash" userId="a0cb7a49-92fd-413e-9f7e-d9aa5791560b" providerId="ADAL" clId="{5AD9385D-0D1C-437A-A799-9439D0BC4A6C}" dt="2024-05-22T00:30:44.541" v="132" actId="26606"/>
          <ac:spMkLst>
            <pc:docMk/>
            <pc:sldMk cId="2138898221" sldId="277"/>
            <ac:spMk id="13" creationId="{AAD0DBB9-1A4B-4391-81D4-CB19F9AB918A}"/>
          </ac:spMkLst>
        </pc:spChg>
        <pc:spChg chg="add del">
          <ac:chgData name="Thanneeru,Akash" userId="a0cb7a49-92fd-413e-9f7e-d9aa5791560b" providerId="ADAL" clId="{5AD9385D-0D1C-437A-A799-9439D0BC4A6C}" dt="2024-05-22T00:30:44.541" v="132" actId="26606"/>
          <ac:spMkLst>
            <pc:docMk/>
            <pc:sldMk cId="2138898221" sldId="277"/>
            <ac:spMk id="15" creationId="{063BBA22-50EA-4C4D-BE05-F1CE4E63AA56}"/>
          </ac:spMkLst>
        </pc:spChg>
        <pc:spChg chg="add del">
          <ac:chgData name="Thanneeru,Akash" userId="a0cb7a49-92fd-413e-9f7e-d9aa5791560b" providerId="ADAL" clId="{5AD9385D-0D1C-437A-A799-9439D0BC4A6C}" dt="2024-05-22T00:30:44.541" v="132" actId="26606"/>
          <ac:spMkLst>
            <pc:docMk/>
            <pc:sldMk cId="2138898221" sldId="277"/>
            <ac:spMk id="20" creationId="{BACC6370-2D7E-4714-9D71-7542949D7D5D}"/>
          </ac:spMkLst>
        </pc:spChg>
        <pc:spChg chg="add del">
          <ac:chgData name="Thanneeru,Akash" userId="a0cb7a49-92fd-413e-9f7e-d9aa5791560b" providerId="ADAL" clId="{5AD9385D-0D1C-437A-A799-9439D0BC4A6C}" dt="2024-05-22T00:30:44.541" v="132" actId="26606"/>
          <ac:spMkLst>
            <pc:docMk/>
            <pc:sldMk cId="2138898221" sldId="277"/>
            <ac:spMk id="22" creationId="{256B2C21-A230-48C0-8DF1-C46611373C44}"/>
          </ac:spMkLst>
        </pc:spChg>
        <pc:spChg chg="add del">
          <ac:chgData name="Thanneeru,Akash" userId="a0cb7a49-92fd-413e-9f7e-d9aa5791560b" providerId="ADAL" clId="{5AD9385D-0D1C-437A-A799-9439D0BC4A6C}" dt="2024-05-22T00:30:44.541" v="132" actId="26606"/>
          <ac:spMkLst>
            <pc:docMk/>
            <pc:sldMk cId="2138898221" sldId="277"/>
            <ac:spMk id="24" creationId="{3847E18C-932D-4C95-AABA-FEC7C9499AD7}"/>
          </ac:spMkLst>
        </pc:spChg>
        <pc:spChg chg="add del">
          <ac:chgData name="Thanneeru,Akash" userId="a0cb7a49-92fd-413e-9f7e-d9aa5791560b" providerId="ADAL" clId="{5AD9385D-0D1C-437A-A799-9439D0BC4A6C}" dt="2024-05-22T00:30:44.541" v="132" actId="26606"/>
          <ac:spMkLst>
            <pc:docMk/>
            <pc:sldMk cId="2138898221" sldId="277"/>
            <ac:spMk id="26" creationId="{3150CB11-0C61-439E-910F-5787759E72A0}"/>
          </ac:spMkLst>
        </pc:spChg>
        <pc:spChg chg="add del">
          <ac:chgData name="Thanneeru,Akash" userId="a0cb7a49-92fd-413e-9f7e-d9aa5791560b" providerId="ADAL" clId="{5AD9385D-0D1C-437A-A799-9439D0BC4A6C}" dt="2024-05-22T00:30:44.541" v="132" actId="26606"/>
          <ac:spMkLst>
            <pc:docMk/>
            <pc:sldMk cId="2138898221" sldId="277"/>
            <ac:spMk id="28" creationId="{43F8A58B-5155-44CE-A5FF-7647B47D0A7A}"/>
          </ac:spMkLst>
        </pc:spChg>
        <pc:spChg chg="add del">
          <ac:chgData name="Thanneeru,Akash" userId="a0cb7a49-92fd-413e-9f7e-d9aa5791560b" providerId="ADAL" clId="{5AD9385D-0D1C-437A-A799-9439D0BC4A6C}" dt="2024-05-22T00:30:44.541" v="132" actId="26606"/>
          <ac:spMkLst>
            <pc:docMk/>
            <pc:sldMk cId="2138898221" sldId="277"/>
            <ac:spMk id="30" creationId="{443F2ACA-E6D6-4028-82DD-F03C262D5DE6}"/>
          </ac:spMkLst>
        </pc:spChg>
        <pc:graphicFrameChg chg="add del">
          <ac:chgData name="Thanneeru,Akash" userId="a0cb7a49-92fd-413e-9f7e-d9aa5791560b" providerId="ADAL" clId="{5AD9385D-0D1C-437A-A799-9439D0BC4A6C}" dt="2024-05-22T00:27:54.423" v="126" actId="26606"/>
          <ac:graphicFrameMkLst>
            <pc:docMk/>
            <pc:sldMk cId="2138898221" sldId="277"/>
            <ac:graphicFrameMk id="5" creationId="{32F1A378-176B-A1EB-376C-0CD7BFE566C7}"/>
          </ac:graphicFrameMkLst>
        </pc:graphicFrameChg>
        <pc:graphicFrameChg chg="add mod modGraphic">
          <ac:chgData name="Thanneeru,Akash" userId="a0cb7a49-92fd-413e-9f7e-d9aa5791560b" providerId="ADAL" clId="{5AD9385D-0D1C-437A-A799-9439D0BC4A6C}" dt="2024-05-22T00:30:44.541" v="132" actId="26606"/>
          <ac:graphicFrameMkLst>
            <pc:docMk/>
            <pc:sldMk cId="2138898221" sldId="277"/>
            <ac:graphicFrameMk id="12" creationId="{7A2F7033-733A-B3DE-75C7-1A6B7FEDB773}"/>
          </ac:graphicFrameMkLst>
        </pc:graphicFrameChg>
        <pc:picChg chg="add del">
          <ac:chgData name="Thanneeru,Akash" userId="a0cb7a49-92fd-413e-9f7e-d9aa5791560b" providerId="ADAL" clId="{5AD9385D-0D1C-437A-A799-9439D0BC4A6C}" dt="2024-05-22T00:27:54.423" v="126" actId="26606"/>
          <ac:picMkLst>
            <pc:docMk/>
            <pc:sldMk cId="2138898221" sldId="277"/>
            <ac:picMk id="6" creationId="{AACD0BFE-F3DB-4062-6558-A7D7FEF6B976}"/>
          </ac:picMkLst>
        </pc:picChg>
      </pc:sldChg>
      <pc:sldChg chg="addSp delSp modSp new mod setBg modAnim setClrOvrMap">
        <pc:chgData name="Thanneeru,Akash" userId="a0cb7a49-92fd-413e-9f7e-d9aa5791560b" providerId="ADAL" clId="{5AD9385D-0D1C-437A-A799-9439D0BC4A6C}" dt="2024-05-22T01:24:46.052" v="567" actId="26606"/>
        <pc:sldMkLst>
          <pc:docMk/>
          <pc:sldMk cId="2597074499" sldId="278"/>
        </pc:sldMkLst>
        <pc:spChg chg="mod">
          <ac:chgData name="Thanneeru,Akash" userId="a0cb7a49-92fd-413e-9f7e-d9aa5791560b" providerId="ADAL" clId="{5AD9385D-0D1C-437A-A799-9439D0BC4A6C}" dt="2024-05-22T01:23:40.391" v="565" actId="26606"/>
          <ac:spMkLst>
            <pc:docMk/>
            <pc:sldMk cId="2597074499" sldId="278"/>
            <ac:spMk id="2" creationId="{13749B3F-34AA-7F01-821B-071BF127599B}"/>
          </ac:spMkLst>
        </pc:spChg>
        <pc:spChg chg="add del mod">
          <ac:chgData name="Thanneeru,Akash" userId="a0cb7a49-92fd-413e-9f7e-d9aa5791560b" providerId="ADAL" clId="{5AD9385D-0D1C-437A-A799-9439D0BC4A6C}" dt="2024-05-22T01:23:40.391" v="565" actId="26606"/>
          <ac:spMkLst>
            <pc:docMk/>
            <pc:sldMk cId="2597074499" sldId="278"/>
            <ac:spMk id="3" creationId="{50975654-D87D-8E06-E491-7734855CD988}"/>
          </ac:spMkLst>
        </pc:spChg>
        <pc:spChg chg="add del mod">
          <ac:chgData name="Thanneeru,Akash" userId="a0cb7a49-92fd-413e-9f7e-d9aa5791560b" providerId="ADAL" clId="{5AD9385D-0D1C-437A-A799-9439D0BC4A6C}" dt="2024-05-22T00:31:45.050" v="138"/>
          <ac:spMkLst>
            <pc:docMk/>
            <pc:sldMk cId="2597074499" sldId="278"/>
            <ac:spMk id="4" creationId="{653CFF03-4E30-B9EE-FCB0-530B85E232ED}"/>
          </ac:spMkLst>
        </pc:spChg>
        <pc:spChg chg="add del mod">
          <ac:chgData name="Thanneeru,Akash" userId="a0cb7a49-92fd-413e-9f7e-d9aa5791560b" providerId="ADAL" clId="{5AD9385D-0D1C-437A-A799-9439D0BC4A6C}" dt="2024-05-22T00:31:48.980" v="140"/>
          <ac:spMkLst>
            <pc:docMk/>
            <pc:sldMk cId="2597074499" sldId="278"/>
            <ac:spMk id="5" creationId="{8DB944FA-C503-9FF0-5AFE-8641AB7CE682}"/>
          </ac:spMkLst>
        </pc:spChg>
        <pc:spChg chg="add del mod">
          <ac:chgData name="Thanneeru,Akash" userId="a0cb7a49-92fd-413e-9f7e-d9aa5791560b" providerId="ADAL" clId="{5AD9385D-0D1C-437A-A799-9439D0BC4A6C}" dt="2024-05-22T00:35:11.701" v="155" actId="931"/>
          <ac:spMkLst>
            <pc:docMk/>
            <pc:sldMk cId="2597074499" sldId="278"/>
            <ac:spMk id="8" creationId="{775E54F3-C582-BCA2-A411-A410A5E3807C}"/>
          </ac:spMkLst>
        </pc:spChg>
        <pc:spChg chg="add del mod">
          <ac:chgData name="Thanneeru,Akash" userId="a0cb7a49-92fd-413e-9f7e-d9aa5791560b" providerId="ADAL" clId="{5AD9385D-0D1C-437A-A799-9439D0BC4A6C}" dt="2024-05-22T01:23:17.339" v="563" actId="478"/>
          <ac:spMkLst>
            <pc:docMk/>
            <pc:sldMk cId="2597074499" sldId="278"/>
            <ac:spMk id="11" creationId="{FAD82404-2AF6-9AB9-D0BC-8E6A72A29252}"/>
          </ac:spMkLst>
        </pc:spChg>
        <pc:spChg chg="add del">
          <ac:chgData name="Thanneeru,Akash" userId="a0cb7a49-92fd-413e-9f7e-d9aa5791560b" providerId="ADAL" clId="{5AD9385D-0D1C-437A-A799-9439D0BC4A6C}" dt="2024-05-22T00:35:10.641" v="154" actId="26606"/>
          <ac:spMkLst>
            <pc:docMk/>
            <pc:sldMk cId="2597074499" sldId="278"/>
            <ac:spMk id="13" creationId="{9228552E-C8B1-4A80-8448-0787CE0FC704}"/>
          </ac:spMkLst>
        </pc:spChg>
        <pc:spChg chg="add mod">
          <ac:chgData name="Thanneeru,Akash" userId="a0cb7a49-92fd-413e-9f7e-d9aa5791560b" providerId="ADAL" clId="{5AD9385D-0D1C-437A-A799-9439D0BC4A6C}" dt="2024-05-22T01:24:46.052" v="567" actId="26606"/>
          <ac:spMkLst>
            <pc:docMk/>
            <pc:sldMk cId="2597074499" sldId="278"/>
            <ac:spMk id="15" creationId="{6757A090-2683-6FA1-1EC2-BBD02062419A}"/>
          </ac:spMkLst>
        </pc:spChg>
        <pc:spChg chg="add del">
          <ac:chgData name="Thanneeru,Akash" userId="a0cb7a49-92fd-413e-9f7e-d9aa5791560b" providerId="ADAL" clId="{5AD9385D-0D1C-437A-A799-9439D0BC4A6C}" dt="2024-05-22T01:24:46.052" v="567" actId="26606"/>
          <ac:spMkLst>
            <pc:docMk/>
            <pc:sldMk cId="2597074499" sldId="278"/>
            <ac:spMk id="16" creationId="{9228552E-C8B1-4A80-8448-0787CE0FC704}"/>
          </ac:spMkLst>
        </pc:spChg>
        <pc:spChg chg="add">
          <ac:chgData name="Thanneeru,Akash" userId="a0cb7a49-92fd-413e-9f7e-d9aa5791560b" providerId="ADAL" clId="{5AD9385D-0D1C-437A-A799-9439D0BC4A6C}" dt="2024-05-22T01:24:46.052" v="567" actId="26606"/>
          <ac:spMkLst>
            <pc:docMk/>
            <pc:sldMk cId="2597074499" sldId="278"/>
            <ac:spMk id="21" creationId="{9228552E-C8B1-4A80-8448-0787CE0FC704}"/>
          </ac:spMkLst>
        </pc:spChg>
        <pc:spChg chg="add del">
          <ac:chgData name="Thanneeru,Akash" userId="a0cb7a49-92fd-413e-9f7e-d9aa5791560b" providerId="ADAL" clId="{5AD9385D-0D1C-437A-A799-9439D0BC4A6C}" dt="2024-05-22T01:23:40.391" v="565" actId="26606"/>
          <ac:spMkLst>
            <pc:docMk/>
            <pc:sldMk cId="2597074499" sldId="278"/>
            <ac:spMk id="23" creationId="{245A9F99-D9B1-4094-A2E2-B90AC1DB7B9C}"/>
          </ac:spMkLst>
        </pc:spChg>
        <pc:spChg chg="add del">
          <ac:chgData name="Thanneeru,Akash" userId="a0cb7a49-92fd-413e-9f7e-d9aa5791560b" providerId="ADAL" clId="{5AD9385D-0D1C-437A-A799-9439D0BC4A6C}" dt="2024-05-22T01:23:40.391" v="565" actId="26606"/>
          <ac:spMkLst>
            <pc:docMk/>
            <pc:sldMk cId="2597074499" sldId="278"/>
            <ac:spMk id="25" creationId="{B7FAF607-473A-4A43-A23D-BBFF5C4117BB}"/>
          </ac:spMkLst>
        </pc:spChg>
        <pc:grpChg chg="add del">
          <ac:chgData name="Thanneeru,Akash" userId="a0cb7a49-92fd-413e-9f7e-d9aa5791560b" providerId="ADAL" clId="{5AD9385D-0D1C-437A-A799-9439D0BC4A6C}" dt="2024-05-22T01:23:40.391" v="565" actId="26606"/>
          <ac:grpSpMkLst>
            <pc:docMk/>
            <pc:sldMk cId="2597074499" sldId="278"/>
            <ac:grpSpMk id="27" creationId="{C5F6476F-D303-44D3-B30F-1BA348F0F64A}"/>
          </ac:grpSpMkLst>
        </pc:grpChg>
        <pc:picChg chg="add del mod ord">
          <ac:chgData name="Thanneeru,Akash" userId="a0cb7a49-92fd-413e-9f7e-d9aa5791560b" providerId="ADAL" clId="{5AD9385D-0D1C-437A-A799-9439D0BC4A6C}" dt="2024-05-22T00:35:11.701" v="155" actId="931"/>
          <ac:picMkLst>
            <pc:docMk/>
            <pc:sldMk cId="2597074499" sldId="278"/>
            <ac:picMk id="7" creationId="{763293E1-0210-F9D0-4F32-90EDE1032189}"/>
          </ac:picMkLst>
        </pc:picChg>
        <pc:picChg chg="add del mod ord">
          <ac:chgData name="Thanneeru,Akash" userId="a0cb7a49-92fd-413e-9f7e-d9aa5791560b" providerId="ADAL" clId="{5AD9385D-0D1C-437A-A799-9439D0BC4A6C}" dt="2024-05-22T01:23:17.339" v="563" actId="478"/>
          <ac:picMkLst>
            <pc:docMk/>
            <pc:sldMk cId="2597074499" sldId="278"/>
            <ac:picMk id="10" creationId="{5CA118C4-65A4-0DEF-DF93-17EBCD3C38E3}"/>
          </ac:picMkLst>
        </pc:picChg>
        <pc:picChg chg="add mod ord">
          <ac:chgData name="Thanneeru,Akash" userId="a0cb7a49-92fd-413e-9f7e-d9aa5791560b" providerId="ADAL" clId="{5AD9385D-0D1C-437A-A799-9439D0BC4A6C}" dt="2024-05-22T01:24:46.052" v="567" actId="26606"/>
          <ac:picMkLst>
            <pc:docMk/>
            <pc:sldMk cId="2597074499" sldId="278"/>
            <ac:picMk id="14" creationId="{24692891-C0A5-87C2-930E-2CCB3665BD88}"/>
          </ac:picMkLst>
        </pc:picChg>
        <pc:picChg chg="add del">
          <ac:chgData name="Thanneeru,Akash" userId="a0cb7a49-92fd-413e-9f7e-d9aa5791560b" providerId="ADAL" clId="{5AD9385D-0D1C-437A-A799-9439D0BC4A6C}" dt="2024-05-22T01:23:40.391" v="565" actId="26606"/>
          <ac:picMkLst>
            <pc:docMk/>
            <pc:sldMk cId="2597074499" sldId="278"/>
            <ac:picMk id="20" creationId="{215C3C97-9FAE-72FC-BF65-B37149BB8E63}"/>
          </ac:picMkLst>
        </pc:picChg>
      </pc:sldChg>
      <pc:sldChg chg="addSp delSp modSp new mod setBg addAnim delAnim modAnim">
        <pc:chgData name="Thanneeru,Akash" userId="a0cb7a49-92fd-413e-9f7e-d9aa5791560b" providerId="ADAL" clId="{5AD9385D-0D1C-437A-A799-9439D0BC4A6C}" dt="2024-05-22T01:44:35.609" v="814" actId="20577"/>
        <pc:sldMkLst>
          <pc:docMk/>
          <pc:sldMk cId="277446614" sldId="279"/>
        </pc:sldMkLst>
        <pc:spChg chg="mod">
          <ac:chgData name="Thanneeru,Akash" userId="a0cb7a49-92fd-413e-9f7e-d9aa5791560b" providerId="ADAL" clId="{5AD9385D-0D1C-437A-A799-9439D0BC4A6C}" dt="2024-05-22T00:44:55.428" v="294" actId="255"/>
          <ac:spMkLst>
            <pc:docMk/>
            <pc:sldMk cId="277446614" sldId="279"/>
            <ac:spMk id="2" creationId="{DB87F6FF-C9A7-A7A9-3BE1-677BCF6B0063}"/>
          </ac:spMkLst>
        </pc:spChg>
        <pc:spChg chg="del mod">
          <ac:chgData name="Thanneeru,Akash" userId="a0cb7a49-92fd-413e-9f7e-d9aa5791560b" providerId="ADAL" clId="{5AD9385D-0D1C-437A-A799-9439D0BC4A6C}" dt="2024-05-22T00:43:10.851" v="274" actId="21"/>
          <ac:spMkLst>
            <pc:docMk/>
            <pc:sldMk cId="277446614" sldId="279"/>
            <ac:spMk id="3" creationId="{4A8143CC-595F-F0E6-3807-0556743CBFFB}"/>
          </ac:spMkLst>
        </pc:spChg>
        <pc:spChg chg="add mod">
          <ac:chgData name="Thanneeru,Akash" userId="a0cb7a49-92fd-413e-9f7e-d9aa5791560b" providerId="ADAL" clId="{5AD9385D-0D1C-437A-A799-9439D0BC4A6C}" dt="2024-05-22T01:44:35.609" v="814" actId="20577"/>
          <ac:spMkLst>
            <pc:docMk/>
            <pc:sldMk cId="277446614" sldId="279"/>
            <ac:spMk id="3" creationId="{DBB8A3B0-49B0-B8E8-AC63-B867754D0875}"/>
          </ac:spMkLst>
        </pc:spChg>
        <pc:spChg chg="add del">
          <ac:chgData name="Thanneeru,Akash" userId="a0cb7a49-92fd-413e-9f7e-d9aa5791560b" providerId="ADAL" clId="{5AD9385D-0D1C-437A-A799-9439D0BC4A6C}" dt="2024-05-22T00:43:29.089" v="276" actId="26606"/>
          <ac:spMkLst>
            <pc:docMk/>
            <pc:sldMk cId="277446614" sldId="279"/>
            <ac:spMk id="7" creationId="{FB5B0058-AF13-4859-B429-4EDDE2A26F7F}"/>
          </ac:spMkLst>
        </pc:spChg>
        <pc:spChg chg="add del">
          <ac:chgData name="Thanneeru,Akash" userId="a0cb7a49-92fd-413e-9f7e-d9aa5791560b" providerId="ADAL" clId="{5AD9385D-0D1C-437A-A799-9439D0BC4A6C}" dt="2024-05-22T00:43:29.089" v="276" actId="26606"/>
          <ac:spMkLst>
            <pc:docMk/>
            <pc:sldMk cId="277446614" sldId="279"/>
            <ac:spMk id="9" creationId="{81BD432D-FAB3-4B5D-BF27-4DA7C75B3238}"/>
          </ac:spMkLst>
        </pc:spChg>
        <pc:spChg chg="add del">
          <ac:chgData name="Thanneeru,Akash" userId="a0cb7a49-92fd-413e-9f7e-d9aa5791560b" providerId="ADAL" clId="{5AD9385D-0D1C-437A-A799-9439D0BC4A6C}" dt="2024-05-22T00:43:34.077" v="279" actId="26606"/>
          <ac:spMkLst>
            <pc:docMk/>
            <pc:sldMk cId="277446614" sldId="279"/>
            <ac:spMk id="15" creationId="{FB5B0058-AF13-4859-B429-4EDDE2A26F7F}"/>
          </ac:spMkLst>
        </pc:spChg>
        <pc:spChg chg="add del">
          <ac:chgData name="Thanneeru,Akash" userId="a0cb7a49-92fd-413e-9f7e-d9aa5791560b" providerId="ADAL" clId="{5AD9385D-0D1C-437A-A799-9439D0BC4A6C}" dt="2024-05-22T00:43:34.077" v="279" actId="26606"/>
          <ac:spMkLst>
            <pc:docMk/>
            <pc:sldMk cId="277446614" sldId="279"/>
            <ac:spMk id="17" creationId="{9358801C-1E89-48FF-B14F-D76A2EA14C8E}"/>
          </ac:spMkLst>
        </pc:spChg>
        <pc:spChg chg="add del">
          <ac:chgData name="Thanneeru,Akash" userId="a0cb7a49-92fd-413e-9f7e-d9aa5791560b" providerId="ADAL" clId="{5AD9385D-0D1C-437A-A799-9439D0BC4A6C}" dt="2024-05-22T00:43:36.829" v="281" actId="26606"/>
          <ac:spMkLst>
            <pc:docMk/>
            <pc:sldMk cId="277446614" sldId="279"/>
            <ac:spMk id="20" creationId="{FB5B0058-AF13-4859-B429-4EDDE2A26F7F}"/>
          </ac:spMkLst>
        </pc:spChg>
        <pc:spChg chg="add del">
          <ac:chgData name="Thanneeru,Akash" userId="a0cb7a49-92fd-413e-9f7e-d9aa5791560b" providerId="ADAL" clId="{5AD9385D-0D1C-437A-A799-9439D0BC4A6C}" dt="2024-05-22T00:43:36.829" v="281" actId="26606"/>
          <ac:spMkLst>
            <pc:docMk/>
            <pc:sldMk cId="277446614" sldId="279"/>
            <ac:spMk id="21" creationId="{81BD432D-FAB3-4B5D-BF27-4DA7C75B3238}"/>
          </ac:spMkLst>
        </pc:spChg>
        <pc:spChg chg="add del">
          <ac:chgData name="Thanneeru,Akash" userId="a0cb7a49-92fd-413e-9f7e-d9aa5791560b" providerId="ADAL" clId="{5AD9385D-0D1C-437A-A799-9439D0BC4A6C}" dt="2024-05-22T00:43:43.251" v="283" actId="26606"/>
          <ac:spMkLst>
            <pc:docMk/>
            <pc:sldMk cId="277446614" sldId="279"/>
            <ac:spMk id="25" creationId="{A3363022-C969-41E9-8EB2-E4C94908C1FA}"/>
          </ac:spMkLst>
        </pc:spChg>
        <pc:spChg chg="add del">
          <ac:chgData name="Thanneeru,Akash" userId="a0cb7a49-92fd-413e-9f7e-d9aa5791560b" providerId="ADAL" clId="{5AD9385D-0D1C-437A-A799-9439D0BC4A6C}" dt="2024-05-22T00:43:43.251" v="283" actId="26606"/>
          <ac:spMkLst>
            <pc:docMk/>
            <pc:sldMk cId="277446614" sldId="279"/>
            <ac:spMk id="26" creationId="{8D1AD6B3-BE88-4CEB-BA17-790657CC4729}"/>
          </ac:spMkLst>
        </pc:spChg>
        <pc:spChg chg="add del">
          <ac:chgData name="Thanneeru,Akash" userId="a0cb7a49-92fd-413e-9f7e-d9aa5791560b" providerId="ADAL" clId="{5AD9385D-0D1C-437A-A799-9439D0BC4A6C}" dt="2024-05-22T00:43:52.606" v="284" actId="26606"/>
          <ac:spMkLst>
            <pc:docMk/>
            <pc:sldMk cId="277446614" sldId="279"/>
            <ac:spMk id="34" creationId="{FB5B0058-AF13-4859-B429-4EDDE2A26F7F}"/>
          </ac:spMkLst>
        </pc:spChg>
        <pc:spChg chg="add del">
          <ac:chgData name="Thanneeru,Akash" userId="a0cb7a49-92fd-413e-9f7e-d9aa5791560b" providerId="ADAL" clId="{5AD9385D-0D1C-437A-A799-9439D0BC4A6C}" dt="2024-05-22T00:43:52.606" v="284" actId="26606"/>
          <ac:spMkLst>
            <pc:docMk/>
            <pc:sldMk cId="277446614" sldId="279"/>
            <ac:spMk id="38" creationId="{81BD432D-FAB3-4B5D-BF27-4DA7C75B3238}"/>
          </ac:spMkLst>
        </pc:spChg>
        <pc:spChg chg="add del">
          <ac:chgData name="Thanneeru,Akash" userId="a0cb7a49-92fd-413e-9f7e-d9aa5791560b" providerId="ADAL" clId="{5AD9385D-0D1C-437A-A799-9439D0BC4A6C}" dt="2024-05-22T00:44:25.632" v="290" actId="26606"/>
          <ac:spMkLst>
            <pc:docMk/>
            <pc:sldMk cId="277446614" sldId="279"/>
            <ac:spMk id="43" creationId="{5F18414D-1626-4996-AACB-23D3DE45B03B}"/>
          </ac:spMkLst>
        </pc:spChg>
        <pc:spChg chg="add del">
          <ac:chgData name="Thanneeru,Akash" userId="a0cb7a49-92fd-413e-9f7e-d9aa5791560b" providerId="ADAL" clId="{5AD9385D-0D1C-437A-A799-9439D0BC4A6C}" dt="2024-05-22T00:44:25.632" v="290" actId="26606"/>
          <ac:spMkLst>
            <pc:docMk/>
            <pc:sldMk cId="277446614" sldId="279"/>
            <ac:spMk id="45" creationId="{D84C2E9E-0B5D-4B5F-9A1F-70EBDCE39034}"/>
          </ac:spMkLst>
        </pc:spChg>
        <pc:spChg chg="add del">
          <ac:chgData name="Thanneeru,Akash" userId="a0cb7a49-92fd-413e-9f7e-d9aa5791560b" providerId="ADAL" clId="{5AD9385D-0D1C-437A-A799-9439D0BC4A6C}" dt="2024-05-22T00:44:20.112" v="288" actId="26606"/>
          <ac:spMkLst>
            <pc:docMk/>
            <pc:sldMk cId="277446614" sldId="279"/>
            <ac:spMk id="49" creationId="{3301E07F-4F79-4B58-8698-EF24DC1ECDBF}"/>
          </ac:spMkLst>
        </pc:spChg>
        <pc:spChg chg="add del">
          <ac:chgData name="Thanneeru,Akash" userId="a0cb7a49-92fd-413e-9f7e-d9aa5791560b" providerId="ADAL" clId="{5AD9385D-0D1C-437A-A799-9439D0BC4A6C}" dt="2024-05-22T00:44:20.112" v="288" actId="26606"/>
          <ac:spMkLst>
            <pc:docMk/>
            <pc:sldMk cId="277446614" sldId="279"/>
            <ac:spMk id="50" creationId="{E58B2195-5055-402F-A3E7-53FF0E4980C3}"/>
          </ac:spMkLst>
        </pc:spChg>
        <pc:spChg chg="add del">
          <ac:chgData name="Thanneeru,Akash" userId="a0cb7a49-92fd-413e-9f7e-d9aa5791560b" providerId="ADAL" clId="{5AD9385D-0D1C-437A-A799-9439D0BC4A6C}" dt="2024-05-22T00:44:20.112" v="288" actId="26606"/>
          <ac:spMkLst>
            <pc:docMk/>
            <pc:sldMk cId="277446614" sldId="279"/>
            <ac:spMk id="51" creationId="{9EE6F773-742A-491A-9A00-A2A150DF500A}"/>
          </ac:spMkLst>
        </pc:spChg>
        <pc:spChg chg="add del">
          <ac:chgData name="Thanneeru,Akash" userId="a0cb7a49-92fd-413e-9f7e-d9aa5791560b" providerId="ADAL" clId="{5AD9385D-0D1C-437A-A799-9439D0BC4A6C}" dt="2024-05-22T00:44:13.666" v="286" actId="26606"/>
          <ac:spMkLst>
            <pc:docMk/>
            <pc:sldMk cId="277446614" sldId="279"/>
            <ac:spMk id="52" creationId="{3301E07F-4F79-4B58-8698-EF24DC1ECDBF}"/>
          </ac:spMkLst>
        </pc:spChg>
        <pc:spChg chg="add del">
          <ac:chgData name="Thanneeru,Akash" userId="a0cb7a49-92fd-413e-9f7e-d9aa5791560b" providerId="ADAL" clId="{5AD9385D-0D1C-437A-A799-9439D0BC4A6C}" dt="2024-05-22T00:44:25.632" v="290" actId="26606"/>
          <ac:spMkLst>
            <pc:docMk/>
            <pc:sldMk cId="277446614" sldId="279"/>
            <ac:spMk id="53" creationId="{5F18414D-1626-4996-AACB-23D3DE45B03B}"/>
          </ac:spMkLst>
        </pc:spChg>
        <pc:spChg chg="add del">
          <ac:chgData name="Thanneeru,Akash" userId="a0cb7a49-92fd-413e-9f7e-d9aa5791560b" providerId="ADAL" clId="{5AD9385D-0D1C-437A-A799-9439D0BC4A6C}" dt="2024-05-22T00:44:13.666" v="286" actId="26606"/>
          <ac:spMkLst>
            <pc:docMk/>
            <pc:sldMk cId="277446614" sldId="279"/>
            <ac:spMk id="54" creationId="{E58B2195-5055-402F-A3E7-53FF0E4980C3}"/>
          </ac:spMkLst>
        </pc:spChg>
        <pc:spChg chg="add del">
          <ac:chgData name="Thanneeru,Akash" userId="a0cb7a49-92fd-413e-9f7e-d9aa5791560b" providerId="ADAL" clId="{5AD9385D-0D1C-437A-A799-9439D0BC4A6C}" dt="2024-05-22T00:44:13.666" v="286" actId="26606"/>
          <ac:spMkLst>
            <pc:docMk/>
            <pc:sldMk cId="277446614" sldId="279"/>
            <ac:spMk id="56" creationId="{9EE6F773-742A-491A-9A00-A2A150DF500A}"/>
          </ac:spMkLst>
        </pc:spChg>
        <pc:spChg chg="add del">
          <ac:chgData name="Thanneeru,Akash" userId="a0cb7a49-92fd-413e-9f7e-d9aa5791560b" providerId="ADAL" clId="{5AD9385D-0D1C-437A-A799-9439D0BC4A6C}" dt="2024-05-22T00:44:25.632" v="290" actId="26606"/>
          <ac:spMkLst>
            <pc:docMk/>
            <pc:sldMk cId="277446614" sldId="279"/>
            <ac:spMk id="57" creationId="{D84C2E9E-0B5D-4B5F-9A1F-70EBDCE39034}"/>
          </ac:spMkLst>
        </pc:spChg>
        <pc:grpChg chg="add del">
          <ac:chgData name="Thanneeru,Akash" userId="a0cb7a49-92fd-413e-9f7e-d9aa5791560b" providerId="ADAL" clId="{5AD9385D-0D1C-437A-A799-9439D0BC4A6C}" dt="2024-05-22T00:43:43.251" v="283" actId="26606"/>
          <ac:grpSpMkLst>
            <pc:docMk/>
            <pc:sldMk cId="277446614" sldId="279"/>
            <ac:grpSpMk id="27" creationId="{89D1390B-7E13-4B4F-9CB2-391063412E54}"/>
          </ac:grpSpMkLst>
        </pc:grpChg>
        <pc:picChg chg="add mod">
          <ac:chgData name="Thanneeru,Akash" userId="a0cb7a49-92fd-413e-9f7e-d9aa5791560b" providerId="ADAL" clId="{5AD9385D-0D1C-437A-A799-9439D0BC4A6C}" dt="2024-05-22T00:44:25.632" v="290" actId="26606"/>
          <ac:picMkLst>
            <pc:docMk/>
            <pc:sldMk cId="277446614" sldId="279"/>
            <ac:picMk id="6" creationId="{9247E2D4-033C-1691-1D96-1DA5D0B75B97}"/>
          </ac:picMkLst>
        </pc:picChg>
        <pc:cxnChg chg="add del">
          <ac:chgData name="Thanneeru,Akash" userId="a0cb7a49-92fd-413e-9f7e-d9aa5791560b" providerId="ADAL" clId="{5AD9385D-0D1C-437A-A799-9439D0BC4A6C}" dt="2024-05-22T00:43:29.089" v="276" actId="26606"/>
          <ac:cxnSpMkLst>
            <pc:docMk/>
            <pc:sldMk cId="277446614" sldId="279"/>
            <ac:cxnSpMk id="11" creationId="{E6D6B450-4278-45B8-88C7-C061710E3C7E}"/>
          </ac:cxnSpMkLst>
        </pc:cxnChg>
        <pc:cxnChg chg="add del">
          <ac:chgData name="Thanneeru,Akash" userId="a0cb7a49-92fd-413e-9f7e-d9aa5791560b" providerId="ADAL" clId="{5AD9385D-0D1C-437A-A799-9439D0BC4A6C}" dt="2024-05-22T00:43:29.089" v="276" actId="26606"/>
          <ac:cxnSpMkLst>
            <pc:docMk/>
            <pc:sldMk cId="277446614" sldId="279"/>
            <ac:cxnSpMk id="13" creationId="{74234A4C-A256-4139-A5F4-27078F0D6796}"/>
          </ac:cxnSpMkLst>
        </pc:cxnChg>
        <pc:cxnChg chg="add del">
          <ac:chgData name="Thanneeru,Akash" userId="a0cb7a49-92fd-413e-9f7e-d9aa5791560b" providerId="ADAL" clId="{5AD9385D-0D1C-437A-A799-9439D0BC4A6C}" dt="2024-05-22T00:43:34.077" v="279" actId="26606"/>
          <ac:cxnSpMkLst>
            <pc:docMk/>
            <pc:sldMk cId="277446614" sldId="279"/>
            <ac:cxnSpMk id="16" creationId="{FEA8332D-EA74-40A2-8709-00EDB23792E1}"/>
          </ac:cxnSpMkLst>
        </pc:cxnChg>
        <pc:cxnChg chg="add del">
          <ac:chgData name="Thanneeru,Akash" userId="a0cb7a49-92fd-413e-9f7e-d9aa5791560b" providerId="ADAL" clId="{5AD9385D-0D1C-437A-A799-9439D0BC4A6C}" dt="2024-05-22T00:43:34.077" v="279" actId="26606"/>
          <ac:cxnSpMkLst>
            <pc:docMk/>
            <pc:sldMk cId="277446614" sldId="279"/>
            <ac:cxnSpMk id="18" creationId="{AB88284F-ED00-40CA-B57D-89C49E8EC6E9}"/>
          </ac:cxnSpMkLst>
        </pc:cxnChg>
        <pc:cxnChg chg="add del">
          <ac:chgData name="Thanneeru,Akash" userId="a0cb7a49-92fd-413e-9f7e-d9aa5791560b" providerId="ADAL" clId="{5AD9385D-0D1C-437A-A799-9439D0BC4A6C}" dt="2024-05-22T00:43:36.829" v="281" actId="26606"/>
          <ac:cxnSpMkLst>
            <pc:docMk/>
            <pc:sldMk cId="277446614" sldId="279"/>
            <ac:cxnSpMk id="22" creationId="{E6D6B450-4278-45B8-88C7-C061710E3C7E}"/>
          </ac:cxnSpMkLst>
        </pc:cxnChg>
        <pc:cxnChg chg="add del">
          <ac:chgData name="Thanneeru,Akash" userId="a0cb7a49-92fd-413e-9f7e-d9aa5791560b" providerId="ADAL" clId="{5AD9385D-0D1C-437A-A799-9439D0BC4A6C}" dt="2024-05-22T00:43:36.829" v="281" actId="26606"/>
          <ac:cxnSpMkLst>
            <pc:docMk/>
            <pc:sldMk cId="277446614" sldId="279"/>
            <ac:cxnSpMk id="23" creationId="{74234A4C-A256-4139-A5F4-27078F0D6796}"/>
          </ac:cxnSpMkLst>
        </pc:cxnChg>
        <pc:cxnChg chg="add del">
          <ac:chgData name="Thanneeru,Akash" userId="a0cb7a49-92fd-413e-9f7e-d9aa5791560b" providerId="ADAL" clId="{5AD9385D-0D1C-437A-A799-9439D0BC4A6C}" dt="2024-05-22T00:43:52.606" v="284" actId="26606"/>
          <ac:cxnSpMkLst>
            <pc:docMk/>
            <pc:sldMk cId="277446614" sldId="279"/>
            <ac:cxnSpMk id="36" creationId="{07A9243D-8FC3-4B36-874B-55906B03F484}"/>
          </ac:cxnSpMkLst>
        </pc:cxnChg>
        <pc:cxnChg chg="add del">
          <ac:chgData name="Thanneeru,Akash" userId="a0cb7a49-92fd-413e-9f7e-d9aa5791560b" providerId="ADAL" clId="{5AD9385D-0D1C-437A-A799-9439D0BC4A6C}" dt="2024-05-22T00:44:25.632" v="290" actId="26606"/>
          <ac:cxnSpMkLst>
            <pc:docMk/>
            <pc:sldMk cId="277446614" sldId="279"/>
            <ac:cxnSpMk id="47" creationId="{07A9243D-8FC3-4B36-874B-55906B03F484}"/>
          </ac:cxnSpMkLst>
        </pc:cxnChg>
        <pc:cxnChg chg="add del">
          <ac:chgData name="Thanneeru,Akash" userId="a0cb7a49-92fd-413e-9f7e-d9aa5791560b" providerId="ADAL" clId="{5AD9385D-0D1C-437A-A799-9439D0BC4A6C}" dt="2024-05-22T00:44:25.632" v="290" actId="26606"/>
          <ac:cxnSpMkLst>
            <pc:docMk/>
            <pc:sldMk cId="277446614" sldId="279"/>
            <ac:cxnSpMk id="55" creationId="{07A9243D-8FC3-4B36-874B-55906B03F484}"/>
          </ac:cxnSpMkLst>
        </pc:cxnChg>
      </pc:sldChg>
      <pc:sldChg chg="addSp delSp modSp new del mod ord setBg addAnim delAnim modAnim">
        <pc:chgData name="Thanneeru,Akash" userId="a0cb7a49-92fd-413e-9f7e-d9aa5791560b" providerId="ADAL" clId="{5AD9385D-0D1C-437A-A799-9439D0BC4A6C}" dt="2024-05-22T01:44:51.072" v="815" actId="2696"/>
        <pc:sldMkLst>
          <pc:docMk/>
          <pc:sldMk cId="1040899419" sldId="280"/>
        </pc:sldMkLst>
        <pc:spChg chg="del">
          <ac:chgData name="Thanneeru,Akash" userId="a0cb7a49-92fd-413e-9f7e-d9aa5791560b" providerId="ADAL" clId="{5AD9385D-0D1C-437A-A799-9439D0BC4A6C}" dt="2024-05-22T00:42:06.596" v="267" actId="21"/>
          <ac:spMkLst>
            <pc:docMk/>
            <pc:sldMk cId="1040899419" sldId="280"/>
            <ac:spMk id="2" creationId="{415E7BAD-4B0A-4766-7726-13EC233767EA}"/>
          </ac:spMkLst>
        </pc:spChg>
        <pc:spChg chg="add del mod">
          <ac:chgData name="Thanneeru,Akash" userId="a0cb7a49-92fd-413e-9f7e-d9aa5791560b" providerId="ADAL" clId="{5AD9385D-0D1C-437A-A799-9439D0BC4A6C}" dt="2024-05-22T00:42:31.601" v="271" actId="26606"/>
          <ac:spMkLst>
            <pc:docMk/>
            <pc:sldMk cId="1040899419" sldId="280"/>
            <ac:spMk id="3" creationId="{B0D3A650-7F57-E107-1BF0-6B2835A6FF43}"/>
          </ac:spMkLst>
        </pc:spChg>
        <pc:spChg chg="add del">
          <ac:chgData name="Thanneeru,Akash" userId="a0cb7a49-92fd-413e-9f7e-d9aa5791560b" providerId="ADAL" clId="{5AD9385D-0D1C-437A-A799-9439D0BC4A6C}" dt="2024-05-22T00:42:31.601" v="271" actId="26606"/>
          <ac:spMkLst>
            <pc:docMk/>
            <pc:sldMk cId="1040899419" sldId="280"/>
            <ac:spMk id="10" creationId="{245A9F99-D9B1-4094-A2E2-B90AC1DB7B9C}"/>
          </ac:spMkLst>
        </pc:spChg>
        <pc:spChg chg="add del">
          <ac:chgData name="Thanneeru,Akash" userId="a0cb7a49-92fd-413e-9f7e-d9aa5791560b" providerId="ADAL" clId="{5AD9385D-0D1C-437A-A799-9439D0BC4A6C}" dt="2024-05-22T00:42:31.601" v="271" actId="26606"/>
          <ac:spMkLst>
            <pc:docMk/>
            <pc:sldMk cId="1040899419" sldId="280"/>
            <ac:spMk id="12" creationId="{B7FAF607-473A-4A43-A23D-BBFF5C4117BB}"/>
          </ac:spMkLst>
        </pc:spChg>
        <pc:spChg chg="add mod">
          <ac:chgData name="Thanneeru,Akash" userId="a0cb7a49-92fd-413e-9f7e-d9aa5791560b" providerId="ADAL" clId="{5AD9385D-0D1C-437A-A799-9439D0BC4A6C}" dt="2024-05-22T01:42:11.386" v="690" actId="113"/>
          <ac:spMkLst>
            <pc:docMk/>
            <pc:sldMk cId="1040899419" sldId="280"/>
            <ac:spMk id="21" creationId="{B0D3A650-7F57-E107-1BF0-6B2835A6FF43}"/>
          </ac:spMkLst>
        </pc:spChg>
        <pc:spChg chg="add del">
          <ac:chgData name="Thanneeru,Akash" userId="a0cb7a49-92fd-413e-9f7e-d9aa5791560b" providerId="ADAL" clId="{5AD9385D-0D1C-437A-A799-9439D0BC4A6C}" dt="2024-05-22T00:42:38.394" v="272" actId="26606"/>
          <ac:spMkLst>
            <pc:docMk/>
            <pc:sldMk cId="1040899419" sldId="280"/>
            <ac:spMk id="22" creationId="{7B831B6F-405A-4B47-B9BB-5CA88F285844}"/>
          </ac:spMkLst>
        </pc:spChg>
        <pc:spChg chg="add del">
          <ac:chgData name="Thanneeru,Akash" userId="a0cb7a49-92fd-413e-9f7e-d9aa5791560b" providerId="ADAL" clId="{5AD9385D-0D1C-437A-A799-9439D0BC4A6C}" dt="2024-05-22T00:42:38.394" v="272" actId="26606"/>
          <ac:spMkLst>
            <pc:docMk/>
            <pc:sldMk cId="1040899419" sldId="280"/>
            <ac:spMk id="24" creationId="{15109354-9C5D-4F8C-B0E6-D1043C7BF20A}"/>
          </ac:spMkLst>
        </pc:spChg>
        <pc:spChg chg="add del">
          <ac:chgData name="Thanneeru,Akash" userId="a0cb7a49-92fd-413e-9f7e-d9aa5791560b" providerId="ADAL" clId="{5AD9385D-0D1C-437A-A799-9439D0BC4A6C}" dt="2024-05-22T00:42:38.394" v="272" actId="26606"/>
          <ac:spMkLst>
            <pc:docMk/>
            <pc:sldMk cId="1040899419" sldId="280"/>
            <ac:spMk id="26" creationId="{49B530FE-A87D-41A0-A920-ADC6539EAA44}"/>
          </ac:spMkLst>
        </pc:spChg>
        <pc:spChg chg="add del">
          <ac:chgData name="Thanneeru,Akash" userId="a0cb7a49-92fd-413e-9f7e-d9aa5791560b" providerId="ADAL" clId="{5AD9385D-0D1C-437A-A799-9439D0BC4A6C}" dt="2024-05-22T00:42:46.799" v="273" actId="26606"/>
          <ac:spMkLst>
            <pc:docMk/>
            <pc:sldMk cId="1040899419" sldId="280"/>
            <ac:spMk id="31" creationId="{A9E881A4-A468-403A-9941-F8FFD5C68144}"/>
          </ac:spMkLst>
        </pc:spChg>
        <pc:spChg chg="add del">
          <ac:chgData name="Thanneeru,Akash" userId="a0cb7a49-92fd-413e-9f7e-d9aa5791560b" providerId="ADAL" clId="{5AD9385D-0D1C-437A-A799-9439D0BC4A6C}" dt="2024-05-22T00:42:46.799" v="273" actId="26606"/>
          <ac:spMkLst>
            <pc:docMk/>
            <pc:sldMk cId="1040899419" sldId="280"/>
            <ac:spMk id="33" creationId="{6F168544-607B-491A-8601-3087D0FCE1DD}"/>
          </ac:spMkLst>
        </pc:spChg>
        <pc:spChg chg="add">
          <ac:chgData name="Thanneeru,Akash" userId="a0cb7a49-92fd-413e-9f7e-d9aa5791560b" providerId="ADAL" clId="{5AD9385D-0D1C-437A-A799-9439D0BC4A6C}" dt="2024-05-22T00:42:46.799" v="273" actId="26606"/>
          <ac:spMkLst>
            <pc:docMk/>
            <pc:sldMk cId="1040899419" sldId="280"/>
            <ac:spMk id="38" creationId="{E8A8EAB8-D2FF-444D-B34B-7D32F106AD0E}"/>
          </ac:spMkLst>
        </pc:spChg>
        <pc:grpChg chg="add del">
          <ac:chgData name="Thanneeru,Akash" userId="a0cb7a49-92fd-413e-9f7e-d9aa5791560b" providerId="ADAL" clId="{5AD9385D-0D1C-437A-A799-9439D0BC4A6C}" dt="2024-05-22T00:42:31.601" v="271" actId="26606"/>
          <ac:grpSpMkLst>
            <pc:docMk/>
            <pc:sldMk cId="1040899419" sldId="280"/>
            <ac:grpSpMk id="14" creationId="{C5F6476F-D303-44D3-B30F-1BA348F0F64A}"/>
          </ac:grpSpMkLst>
        </pc:grpChg>
        <pc:graphicFrameChg chg="add del">
          <ac:chgData name="Thanneeru,Akash" userId="a0cb7a49-92fd-413e-9f7e-d9aa5791560b" providerId="ADAL" clId="{5AD9385D-0D1C-437A-A799-9439D0BC4A6C}" dt="2024-05-22T00:42:31.588" v="270" actId="26606"/>
          <ac:graphicFrameMkLst>
            <pc:docMk/>
            <pc:sldMk cId="1040899419" sldId="280"/>
            <ac:graphicFrameMk id="19" creationId="{6A04B701-F86C-61C1-68CD-D9E3C80BEA95}"/>
          </ac:graphicFrameMkLst>
        </pc:graphicFrameChg>
        <pc:picChg chg="add mod">
          <ac:chgData name="Thanneeru,Akash" userId="a0cb7a49-92fd-413e-9f7e-d9aa5791560b" providerId="ADAL" clId="{5AD9385D-0D1C-437A-A799-9439D0BC4A6C}" dt="2024-05-22T00:42:46.799" v="273" actId="26606"/>
          <ac:picMkLst>
            <pc:docMk/>
            <pc:sldMk cId="1040899419" sldId="280"/>
            <ac:picMk id="7" creationId="{95AFB96A-424B-E8A3-0E75-723D2FE83F17}"/>
          </ac:picMkLst>
        </pc:picChg>
        <pc:cxnChg chg="add">
          <ac:chgData name="Thanneeru,Akash" userId="a0cb7a49-92fd-413e-9f7e-d9aa5791560b" providerId="ADAL" clId="{5AD9385D-0D1C-437A-A799-9439D0BC4A6C}" dt="2024-05-22T00:42:46.799" v="273" actId="26606"/>
          <ac:cxnSpMkLst>
            <pc:docMk/>
            <pc:sldMk cId="1040899419" sldId="280"/>
            <ac:cxnSpMk id="40" creationId="{EEA38897-7BA3-4408-8083-3235339C4A60}"/>
          </ac:cxnSpMkLst>
        </pc:cxnChg>
        <pc:cxnChg chg="add">
          <ac:chgData name="Thanneeru,Akash" userId="a0cb7a49-92fd-413e-9f7e-d9aa5791560b" providerId="ADAL" clId="{5AD9385D-0D1C-437A-A799-9439D0BC4A6C}" dt="2024-05-22T00:42:46.799" v="273" actId="26606"/>
          <ac:cxnSpMkLst>
            <pc:docMk/>
            <pc:sldMk cId="1040899419" sldId="280"/>
            <ac:cxnSpMk id="42" creationId="{F11AD06B-AB20-4097-8606-5DA00DBACE88}"/>
          </ac:cxnSpMkLst>
        </pc:cxnChg>
      </pc:sldChg>
      <pc:sldChg chg="addSp delSp modSp new del mod setBg">
        <pc:chgData name="Thanneeru,Akash" userId="a0cb7a49-92fd-413e-9f7e-d9aa5791560b" providerId="ADAL" clId="{5AD9385D-0D1C-437A-A799-9439D0BC4A6C}" dt="2024-05-22T01:41:05.394" v="584" actId="2696"/>
        <pc:sldMkLst>
          <pc:docMk/>
          <pc:sldMk cId="1858792792" sldId="281"/>
        </pc:sldMkLst>
        <pc:spChg chg="add del mod">
          <ac:chgData name="Thanneeru,Akash" userId="a0cb7a49-92fd-413e-9f7e-d9aa5791560b" providerId="ADAL" clId="{5AD9385D-0D1C-437A-A799-9439D0BC4A6C}" dt="2024-05-22T01:23:00.364" v="562" actId="255"/>
          <ac:spMkLst>
            <pc:docMk/>
            <pc:sldMk cId="1858792792" sldId="281"/>
            <ac:spMk id="2" creationId="{025D8CD3-4D4C-137E-7BEB-90A11191CE2E}"/>
          </ac:spMkLst>
        </pc:spChg>
        <pc:spChg chg="del mod">
          <ac:chgData name="Thanneeru,Akash" userId="a0cb7a49-92fd-413e-9f7e-d9aa5791560b" providerId="ADAL" clId="{5AD9385D-0D1C-437A-A799-9439D0BC4A6C}" dt="2024-05-22T01:22:09.566" v="557" actId="21"/>
          <ac:spMkLst>
            <pc:docMk/>
            <pc:sldMk cId="1858792792" sldId="281"/>
            <ac:spMk id="3" creationId="{D404EA7B-7508-A9A8-D2C0-CC94BB6DC449}"/>
          </ac:spMkLst>
        </pc:spChg>
        <pc:spChg chg="add del">
          <ac:chgData name="Thanneeru,Akash" userId="a0cb7a49-92fd-413e-9f7e-d9aa5791560b" providerId="ADAL" clId="{5AD9385D-0D1C-437A-A799-9439D0BC4A6C}" dt="2024-05-22T01:22:49.999" v="561" actId="26606"/>
          <ac:spMkLst>
            <pc:docMk/>
            <pc:sldMk cId="1858792792" sldId="281"/>
            <ac:spMk id="4" creationId="{A3363022-C969-41E9-8EB2-E4C94908C1FA}"/>
          </ac:spMkLst>
        </pc:spChg>
        <pc:spChg chg="add del">
          <ac:chgData name="Thanneeru,Akash" userId="a0cb7a49-92fd-413e-9f7e-d9aa5791560b" providerId="ADAL" clId="{5AD9385D-0D1C-437A-A799-9439D0BC4A6C}" dt="2024-05-22T01:22:49.999" v="561" actId="26606"/>
          <ac:spMkLst>
            <pc:docMk/>
            <pc:sldMk cId="1858792792" sldId="281"/>
            <ac:spMk id="11" creationId="{8D1AD6B3-BE88-4CEB-BA17-790657CC4729}"/>
          </ac:spMkLst>
        </pc:spChg>
        <pc:spChg chg="add del">
          <ac:chgData name="Thanneeru,Akash" userId="a0cb7a49-92fd-413e-9f7e-d9aa5791560b" providerId="ADAL" clId="{5AD9385D-0D1C-437A-A799-9439D0BC4A6C}" dt="2024-05-22T01:21:59.665" v="542" actId="26606"/>
          <ac:spMkLst>
            <pc:docMk/>
            <pc:sldMk cId="1858792792" sldId="281"/>
            <ac:spMk id="12" creationId="{5D7F64A8-D625-4F61-A290-B499BB62ACFF}"/>
          </ac:spMkLst>
        </pc:spChg>
        <pc:spChg chg="add del">
          <ac:chgData name="Thanneeru,Akash" userId="a0cb7a49-92fd-413e-9f7e-d9aa5791560b" providerId="ADAL" clId="{5AD9385D-0D1C-437A-A799-9439D0BC4A6C}" dt="2024-05-22T01:22:49.993" v="560" actId="26606"/>
          <ac:spMkLst>
            <pc:docMk/>
            <pc:sldMk cId="1858792792" sldId="281"/>
            <ac:spMk id="21" creationId="{5F18414D-1626-4996-AACB-23D3DE45B03B}"/>
          </ac:spMkLst>
        </pc:spChg>
        <pc:spChg chg="add del">
          <ac:chgData name="Thanneeru,Akash" userId="a0cb7a49-92fd-413e-9f7e-d9aa5791560b" providerId="ADAL" clId="{5AD9385D-0D1C-437A-A799-9439D0BC4A6C}" dt="2024-05-22T01:22:49.993" v="560" actId="26606"/>
          <ac:spMkLst>
            <pc:docMk/>
            <pc:sldMk cId="1858792792" sldId="281"/>
            <ac:spMk id="25" creationId="{D84C2E9E-0B5D-4B5F-9A1F-70EBDCE39034}"/>
          </ac:spMkLst>
        </pc:spChg>
        <pc:spChg chg="add">
          <ac:chgData name="Thanneeru,Akash" userId="a0cb7a49-92fd-413e-9f7e-d9aa5791560b" providerId="ADAL" clId="{5AD9385D-0D1C-437A-A799-9439D0BC4A6C}" dt="2024-05-22T01:22:49.999" v="561" actId="26606"/>
          <ac:spMkLst>
            <pc:docMk/>
            <pc:sldMk cId="1858792792" sldId="281"/>
            <ac:spMk id="27" creationId="{5F18414D-1626-4996-AACB-23D3DE45B03B}"/>
          </ac:spMkLst>
        </pc:spChg>
        <pc:spChg chg="add">
          <ac:chgData name="Thanneeru,Akash" userId="a0cb7a49-92fd-413e-9f7e-d9aa5791560b" providerId="ADAL" clId="{5AD9385D-0D1C-437A-A799-9439D0BC4A6C}" dt="2024-05-22T01:22:49.999" v="561" actId="26606"/>
          <ac:spMkLst>
            <pc:docMk/>
            <pc:sldMk cId="1858792792" sldId="281"/>
            <ac:spMk id="28" creationId="{D84C2E9E-0B5D-4B5F-9A1F-70EBDCE39034}"/>
          </ac:spMkLst>
        </pc:spChg>
        <pc:grpChg chg="add del">
          <ac:chgData name="Thanneeru,Akash" userId="a0cb7a49-92fd-413e-9f7e-d9aa5791560b" providerId="ADAL" clId="{5AD9385D-0D1C-437A-A799-9439D0BC4A6C}" dt="2024-05-22T01:22:49.999" v="561" actId="26606"/>
          <ac:grpSpMkLst>
            <pc:docMk/>
            <pc:sldMk cId="1858792792" sldId="281"/>
            <ac:grpSpMk id="13" creationId="{89D1390B-7E13-4B4F-9CB2-391063412E54}"/>
          </ac:grpSpMkLst>
        </pc:grpChg>
        <pc:picChg chg="add mod">
          <ac:chgData name="Thanneeru,Akash" userId="a0cb7a49-92fd-413e-9f7e-d9aa5791560b" providerId="ADAL" clId="{5AD9385D-0D1C-437A-A799-9439D0BC4A6C}" dt="2024-05-22T01:22:49.999" v="561" actId="26606"/>
          <ac:picMkLst>
            <pc:docMk/>
            <pc:sldMk cId="1858792792" sldId="281"/>
            <ac:picMk id="6" creationId="{5B0FF26D-657B-FCBB-69CA-0F901CF39624}"/>
          </ac:picMkLst>
        </pc:picChg>
        <pc:picChg chg="add del">
          <ac:chgData name="Thanneeru,Akash" userId="a0cb7a49-92fd-413e-9f7e-d9aa5791560b" providerId="ADAL" clId="{5AD9385D-0D1C-437A-A799-9439D0BC4A6C}" dt="2024-05-22T01:21:59.665" v="542" actId="26606"/>
          <ac:picMkLst>
            <pc:docMk/>
            <pc:sldMk cId="1858792792" sldId="281"/>
            <ac:picMk id="7" creationId="{86F4DC2A-4197-CEA1-28EA-A1302B3C65ED}"/>
          </ac:picMkLst>
        </pc:picChg>
        <pc:picChg chg="add del">
          <ac:chgData name="Thanneeru,Akash" userId="a0cb7a49-92fd-413e-9f7e-d9aa5791560b" providerId="ADAL" clId="{5AD9385D-0D1C-437A-A799-9439D0BC4A6C}" dt="2024-05-22T01:21:59.665" v="542" actId="26606"/>
          <ac:picMkLst>
            <pc:docMk/>
            <pc:sldMk cId="1858792792" sldId="281"/>
            <ac:picMk id="9" creationId="{DDF6D2D0-016B-40EB-ABCC-AFDCDDE4D251}"/>
          </ac:picMkLst>
        </pc:picChg>
        <pc:cxnChg chg="add del">
          <ac:chgData name="Thanneeru,Akash" userId="a0cb7a49-92fd-413e-9f7e-d9aa5791560b" providerId="ADAL" clId="{5AD9385D-0D1C-437A-A799-9439D0BC4A6C}" dt="2024-05-22T01:22:49.993" v="560" actId="26606"/>
          <ac:cxnSpMkLst>
            <pc:docMk/>
            <pc:sldMk cId="1858792792" sldId="281"/>
            <ac:cxnSpMk id="23" creationId="{07A9243D-8FC3-4B36-874B-55906B03F484}"/>
          </ac:cxnSpMkLst>
        </pc:cxnChg>
        <pc:cxnChg chg="add">
          <ac:chgData name="Thanneeru,Akash" userId="a0cb7a49-92fd-413e-9f7e-d9aa5791560b" providerId="ADAL" clId="{5AD9385D-0D1C-437A-A799-9439D0BC4A6C}" dt="2024-05-22T01:22:49.999" v="561" actId="26606"/>
          <ac:cxnSpMkLst>
            <pc:docMk/>
            <pc:sldMk cId="1858792792" sldId="281"/>
            <ac:cxnSpMk id="29" creationId="{07A9243D-8FC3-4B36-874B-55906B03F484}"/>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ata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133154-7D1E-4BFB-909B-BD74AB766A8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724E765-5C16-412F-85CA-2C3FEB97AF36}">
      <dgm:prSet/>
      <dgm:spPr/>
      <dgm:t>
        <a:bodyPr/>
        <a:lstStyle/>
        <a:p>
          <a:pPr>
            <a:lnSpc>
              <a:spcPct val="100000"/>
            </a:lnSpc>
          </a:pPr>
          <a:r>
            <a:rPr lang="en-US"/>
            <a:t>Data for the Cyber Events Database is collected using a mixed-methods approach, leveraging automated techniques paired with manual review and classification by researchers. </a:t>
          </a:r>
        </a:p>
      </dgm:t>
    </dgm:pt>
    <dgm:pt modelId="{1FCF8904-C5DF-43CA-A099-CDCC6C2614ED}" type="parTrans" cxnId="{5DB8092C-52C2-45FF-8EB7-0C00C792A1F6}">
      <dgm:prSet/>
      <dgm:spPr/>
      <dgm:t>
        <a:bodyPr/>
        <a:lstStyle/>
        <a:p>
          <a:endParaRPr lang="en-US"/>
        </a:p>
      </dgm:t>
    </dgm:pt>
    <dgm:pt modelId="{21A3A28E-22CF-456C-9D99-5D1DAEA8B401}" type="sibTrans" cxnId="{5DB8092C-52C2-45FF-8EB7-0C00C792A1F6}">
      <dgm:prSet/>
      <dgm:spPr/>
      <dgm:t>
        <a:bodyPr/>
        <a:lstStyle/>
        <a:p>
          <a:endParaRPr lang="en-US"/>
        </a:p>
      </dgm:t>
    </dgm:pt>
    <dgm:pt modelId="{F6E1D4FB-BA38-454A-9DDC-BEAB2E4431D1}">
      <dgm:prSet/>
      <dgm:spPr/>
      <dgm:t>
        <a:bodyPr/>
        <a:lstStyle/>
        <a:p>
          <a:pPr>
            <a:lnSpc>
              <a:spcPct val="100000"/>
            </a:lnSpc>
          </a:pPr>
          <a:r>
            <a:rPr lang="en-US"/>
            <a:t>A customized Python script queries known websites on the open internet and dark web, retrieving relevant data that is then reviewed and coded by the research team. </a:t>
          </a:r>
        </a:p>
      </dgm:t>
    </dgm:pt>
    <dgm:pt modelId="{5E342903-FC88-40FF-8147-78F8D4C2C533}" type="parTrans" cxnId="{C98BF7F2-5375-4FD8-90B2-60F2AE525770}">
      <dgm:prSet/>
      <dgm:spPr/>
      <dgm:t>
        <a:bodyPr/>
        <a:lstStyle/>
        <a:p>
          <a:endParaRPr lang="en-US"/>
        </a:p>
      </dgm:t>
    </dgm:pt>
    <dgm:pt modelId="{9A07968E-60FB-4A38-A3D5-D6312B3113BE}" type="sibTrans" cxnId="{C98BF7F2-5375-4FD8-90B2-60F2AE525770}">
      <dgm:prSet/>
      <dgm:spPr/>
      <dgm:t>
        <a:bodyPr/>
        <a:lstStyle/>
        <a:p>
          <a:endParaRPr lang="en-US"/>
        </a:p>
      </dgm:t>
    </dgm:pt>
    <dgm:pt modelId="{FACA85C6-49AB-484F-8AF8-DC5B944A98E2}">
      <dgm:prSet/>
      <dgm:spPr/>
      <dgm:t>
        <a:bodyPr/>
        <a:lstStyle/>
        <a:p>
          <a:pPr>
            <a:lnSpc>
              <a:spcPct val="100000"/>
            </a:lnSpc>
          </a:pPr>
          <a:r>
            <a:rPr lang="en-US"/>
            <a:t>This ensures that events meet the definition of a cyber event and are consistently categorized. The dataset is updated monthly, providing structured information on threat actors, motives, victims, industries, and the effects of attacks.</a:t>
          </a:r>
        </a:p>
      </dgm:t>
    </dgm:pt>
    <dgm:pt modelId="{9B01327B-6CD0-46D4-8280-391CEC50A16C}" type="parTrans" cxnId="{8E8FB4BB-B582-40AC-80C5-0140F0DE946A}">
      <dgm:prSet/>
      <dgm:spPr/>
      <dgm:t>
        <a:bodyPr/>
        <a:lstStyle/>
        <a:p>
          <a:endParaRPr lang="en-US"/>
        </a:p>
      </dgm:t>
    </dgm:pt>
    <dgm:pt modelId="{11AAB018-2D28-4904-B72B-6E322C6E818E}" type="sibTrans" cxnId="{8E8FB4BB-B582-40AC-80C5-0140F0DE946A}">
      <dgm:prSet/>
      <dgm:spPr/>
      <dgm:t>
        <a:bodyPr/>
        <a:lstStyle/>
        <a:p>
          <a:endParaRPr lang="en-US"/>
        </a:p>
      </dgm:t>
    </dgm:pt>
    <dgm:pt modelId="{2188FC1B-6681-423B-8F71-297282582D27}" type="pres">
      <dgm:prSet presAssocID="{1E133154-7D1E-4BFB-909B-BD74AB766A88}" presName="root" presStyleCnt="0">
        <dgm:presLayoutVars>
          <dgm:dir/>
          <dgm:resizeHandles val="exact"/>
        </dgm:presLayoutVars>
      </dgm:prSet>
      <dgm:spPr/>
    </dgm:pt>
    <dgm:pt modelId="{1F8F501B-8138-44B5-AC6D-A9A9A9ACA207}" type="pres">
      <dgm:prSet presAssocID="{A724E765-5C16-412F-85CA-2C3FEB97AF36}" presName="compNode" presStyleCnt="0"/>
      <dgm:spPr/>
    </dgm:pt>
    <dgm:pt modelId="{4914A037-F1AB-45FD-B60D-4E773CBCEB8E}" type="pres">
      <dgm:prSet presAssocID="{A724E765-5C16-412F-85CA-2C3FEB97AF3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55D8E535-5D09-4945-B3BA-CEC4AC1A40C8}" type="pres">
      <dgm:prSet presAssocID="{A724E765-5C16-412F-85CA-2C3FEB97AF36}" presName="spaceRect" presStyleCnt="0"/>
      <dgm:spPr/>
    </dgm:pt>
    <dgm:pt modelId="{26F2DDF6-1116-4611-89A2-73BC57BBAB73}" type="pres">
      <dgm:prSet presAssocID="{A724E765-5C16-412F-85CA-2C3FEB97AF36}" presName="textRect" presStyleLbl="revTx" presStyleIdx="0" presStyleCnt="3">
        <dgm:presLayoutVars>
          <dgm:chMax val="1"/>
          <dgm:chPref val="1"/>
        </dgm:presLayoutVars>
      </dgm:prSet>
      <dgm:spPr/>
    </dgm:pt>
    <dgm:pt modelId="{13B91F95-0339-42F7-A3FB-F17FEE6794B7}" type="pres">
      <dgm:prSet presAssocID="{21A3A28E-22CF-456C-9D99-5D1DAEA8B401}" presName="sibTrans" presStyleCnt="0"/>
      <dgm:spPr/>
    </dgm:pt>
    <dgm:pt modelId="{773E5F9E-3714-4FA4-B0EF-C3B672D037A9}" type="pres">
      <dgm:prSet presAssocID="{F6E1D4FB-BA38-454A-9DDC-BEAB2E4431D1}" presName="compNode" presStyleCnt="0"/>
      <dgm:spPr/>
    </dgm:pt>
    <dgm:pt modelId="{8F979A9B-D9C1-46B1-B140-B3759E2C4BA9}" type="pres">
      <dgm:prSet presAssocID="{F6E1D4FB-BA38-454A-9DDC-BEAB2E4431D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3E0F61E1-8A7F-4849-B42C-FE67CB355413}" type="pres">
      <dgm:prSet presAssocID="{F6E1D4FB-BA38-454A-9DDC-BEAB2E4431D1}" presName="spaceRect" presStyleCnt="0"/>
      <dgm:spPr/>
    </dgm:pt>
    <dgm:pt modelId="{D107997F-7759-4FD7-BF4C-1E6EB49FF041}" type="pres">
      <dgm:prSet presAssocID="{F6E1D4FB-BA38-454A-9DDC-BEAB2E4431D1}" presName="textRect" presStyleLbl="revTx" presStyleIdx="1" presStyleCnt="3">
        <dgm:presLayoutVars>
          <dgm:chMax val="1"/>
          <dgm:chPref val="1"/>
        </dgm:presLayoutVars>
      </dgm:prSet>
      <dgm:spPr/>
    </dgm:pt>
    <dgm:pt modelId="{8C0C5683-6EC2-4969-AC04-F7A7CE1C7E02}" type="pres">
      <dgm:prSet presAssocID="{9A07968E-60FB-4A38-A3D5-D6312B3113BE}" presName="sibTrans" presStyleCnt="0"/>
      <dgm:spPr/>
    </dgm:pt>
    <dgm:pt modelId="{A7C86709-D980-42DA-AC22-FC552449F2F0}" type="pres">
      <dgm:prSet presAssocID="{FACA85C6-49AB-484F-8AF8-DC5B944A98E2}" presName="compNode" presStyleCnt="0"/>
      <dgm:spPr/>
    </dgm:pt>
    <dgm:pt modelId="{8F6B3375-876E-4AC9-B153-052E1B4D1312}" type="pres">
      <dgm:prSet presAssocID="{FACA85C6-49AB-484F-8AF8-DC5B944A98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BFE02A56-2E11-4404-A35E-5BAC65F23EAD}" type="pres">
      <dgm:prSet presAssocID="{FACA85C6-49AB-484F-8AF8-DC5B944A98E2}" presName="spaceRect" presStyleCnt="0"/>
      <dgm:spPr/>
    </dgm:pt>
    <dgm:pt modelId="{C37AAF0C-E468-45DA-9DDD-AE535E6FBDAB}" type="pres">
      <dgm:prSet presAssocID="{FACA85C6-49AB-484F-8AF8-DC5B944A98E2}" presName="textRect" presStyleLbl="revTx" presStyleIdx="2" presStyleCnt="3">
        <dgm:presLayoutVars>
          <dgm:chMax val="1"/>
          <dgm:chPref val="1"/>
        </dgm:presLayoutVars>
      </dgm:prSet>
      <dgm:spPr/>
    </dgm:pt>
  </dgm:ptLst>
  <dgm:cxnLst>
    <dgm:cxn modelId="{0297431C-0B9F-47A4-B1C5-4D6154B82AEB}" type="presOf" srcId="{F6E1D4FB-BA38-454A-9DDC-BEAB2E4431D1}" destId="{D107997F-7759-4FD7-BF4C-1E6EB49FF041}" srcOrd="0" destOrd="0" presId="urn:microsoft.com/office/officeart/2018/2/layout/IconLabelList"/>
    <dgm:cxn modelId="{46588F21-E45C-42C5-8E32-4C409E463F3A}" type="presOf" srcId="{A724E765-5C16-412F-85CA-2C3FEB97AF36}" destId="{26F2DDF6-1116-4611-89A2-73BC57BBAB73}" srcOrd="0" destOrd="0" presId="urn:microsoft.com/office/officeart/2018/2/layout/IconLabelList"/>
    <dgm:cxn modelId="{5DB8092C-52C2-45FF-8EB7-0C00C792A1F6}" srcId="{1E133154-7D1E-4BFB-909B-BD74AB766A88}" destId="{A724E765-5C16-412F-85CA-2C3FEB97AF36}" srcOrd="0" destOrd="0" parTransId="{1FCF8904-C5DF-43CA-A099-CDCC6C2614ED}" sibTransId="{21A3A28E-22CF-456C-9D99-5D1DAEA8B401}"/>
    <dgm:cxn modelId="{C327F489-9413-463C-9331-72B56B4EB342}" type="presOf" srcId="{FACA85C6-49AB-484F-8AF8-DC5B944A98E2}" destId="{C37AAF0C-E468-45DA-9DDD-AE535E6FBDAB}" srcOrd="0" destOrd="0" presId="urn:microsoft.com/office/officeart/2018/2/layout/IconLabelList"/>
    <dgm:cxn modelId="{8E8FB4BB-B582-40AC-80C5-0140F0DE946A}" srcId="{1E133154-7D1E-4BFB-909B-BD74AB766A88}" destId="{FACA85C6-49AB-484F-8AF8-DC5B944A98E2}" srcOrd="2" destOrd="0" parTransId="{9B01327B-6CD0-46D4-8280-391CEC50A16C}" sibTransId="{11AAB018-2D28-4904-B72B-6E322C6E818E}"/>
    <dgm:cxn modelId="{BDA678E3-AFBE-4A3A-8D71-ACBAB0105EA2}" type="presOf" srcId="{1E133154-7D1E-4BFB-909B-BD74AB766A88}" destId="{2188FC1B-6681-423B-8F71-297282582D27}" srcOrd="0" destOrd="0" presId="urn:microsoft.com/office/officeart/2018/2/layout/IconLabelList"/>
    <dgm:cxn modelId="{C98BF7F2-5375-4FD8-90B2-60F2AE525770}" srcId="{1E133154-7D1E-4BFB-909B-BD74AB766A88}" destId="{F6E1D4FB-BA38-454A-9DDC-BEAB2E4431D1}" srcOrd="1" destOrd="0" parTransId="{5E342903-FC88-40FF-8147-78F8D4C2C533}" sibTransId="{9A07968E-60FB-4A38-A3D5-D6312B3113BE}"/>
    <dgm:cxn modelId="{16D9B991-1110-4C0E-A574-DFF212A6778C}" type="presParOf" srcId="{2188FC1B-6681-423B-8F71-297282582D27}" destId="{1F8F501B-8138-44B5-AC6D-A9A9A9ACA207}" srcOrd="0" destOrd="0" presId="urn:microsoft.com/office/officeart/2018/2/layout/IconLabelList"/>
    <dgm:cxn modelId="{364236B8-B34B-4FE2-A632-37C6A52C2905}" type="presParOf" srcId="{1F8F501B-8138-44B5-AC6D-A9A9A9ACA207}" destId="{4914A037-F1AB-45FD-B60D-4E773CBCEB8E}" srcOrd="0" destOrd="0" presId="urn:microsoft.com/office/officeart/2018/2/layout/IconLabelList"/>
    <dgm:cxn modelId="{D684364A-64B8-4F66-B792-0937A080FED0}" type="presParOf" srcId="{1F8F501B-8138-44B5-AC6D-A9A9A9ACA207}" destId="{55D8E535-5D09-4945-B3BA-CEC4AC1A40C8}" srcOrd="1" destOrd="0" presId="urn:microsoft.com/office/officeart/2018/2/layout/IconLabelList"/>
    <dgm:cxn modelId="{5BFE2862-B3AF-4F16-BC7B-DC757EBD7A55}" type="presParOf" srcId="{1F8F501B-8138-44B5-AC6D-A9A9A9ACA207}" destId="{26F2DDF6-1116-4611-89A2-73BC57BBAB73}" srcOrd="2" destOrd="0" presId="urn:microsoft.com/office/officeart/2018/2/layout/IconLabelList"/>
    <dgm:cxn modelId="{D9C05886-5B37-4DFE-9C46-C20B23F14898}" type="presParOf" srcId="{2188FC1B-6681-423B-8F71-297282582D27}" destId="{13B91F95-0339-42F7-A3FB-F17FEE6794B7}" srcOrd="1" destOrd="0" presId="urn:microsoft.com/office/officeart/2018/2/layout/IconLabelList"/>
    <dgm:cxn modelId="{198BC724-0FEF-4CB8-9D55-B98D99C9D254}" type="presParOf" srcId="{2188FC1B-6681-423B-8F71-297282582D27}" destId="{773E5F9E-3714-4FA4-B0EF-C3B672D037A9}" srcOrd="2" destOrd="0" presId="urn:microsoft.com/office/officeart/2018/2/layout/IconLabelList"/>
    <dgm:cxn modelId="{36EA61C1-E979-413E-BC17-2EAE199616F6}" type="presParOf" srcId="{773E5F9E-3714-4FA4-B0EF-C3B672D037A9}" destId="{8F979A9B-D9C1-46B1-B140-B3759E2C4BA9}" srcOrd="0" destOrd="0" presId="urn:microsoft.com/office/officeart/2018/2/layout/IconLabelList"/>
    <dgm:cxn modelId="{34D7D942-DAD1-467A-A8E2-440092A3C785}" type="presParOf" srcId="{773E5F9E-3714-4FA4-B0EF-C3B672D037A9}" destId="{3E0F61E1-8A7F-4849-B42C-FE67CB355413}" srcOrd="1" destOrd="0" presId="urn:microsoft.com/office/officeart/2018/2/layout/IconLabelList"/>
    <dgm:cxn modelId="{D6EA01AC-2AD5-4295-9CD3-0DE1ADAF503F}" type="presParOf" srcId="{773E5F9E-3714-4FA4-B0EF-C3B672D037A9}" destId="{D107997F-7759-4FD7-BF4C-1E6EB49FF041}" srcOrd="2" destOrd="0" presId="urn:microsoft.com/office/officeart/2018/2/layout/IconLabelList"/>
    <dgm:cxn modelId="{D4EFFD5B-A1B6-4238-8A4E-82D0D394DC34}" type="presParOf" srcId="{2188FC1B-6681-423B-8F71-297282582D27}" destId="{8C0C5683-6EC2-4969-AC04-F7A7CE1C7E02}" srcOrd="3" destOrd="0" presId="urn:microsoft.com/office/officeart/2018/2/layout/IconLabelList"/>
    <dgm:cxn modelId="{EAF58BFA-6518-4F64-A5EB-6ACD8A5F93A0}" type="presParOf" srcId="{2188FC1B-6681-423B-8F71-297282582D27}" destId="{A7C86709-D980-42DA-AC22-FC552449F2F0}" srcOrd="4" destOrd="0" presId="urn:microsoft.com/office/officeart/2018/2/layout/IconLabelList"/>
    <dgm:cxn modelId="{BAF4C74D-11DE-4968-8795-806156F1BF35}" type="presParOf" srcId="{A7C86709-D980-42DA-AC22-FC552449F2F0}" destId="{8F6B3375-876E-4AC9-B153-052E1B4D1312}" srcOrd="0" destOrd="0" presId="urn:microsoft.com/office/officeart/2018/2/layout/IconLabelList"/>
    <dgm:cxn modelId="{5AF2148E-779F-41EC-8099-DB0C779463ED}" type="presParOf" srcId="{A7C86709-D980-42DA-AC22-FC552449F2F0}" destId="{BFE02A56-2E11-4404-A35E-5BAC65F23EAD}" srcOrd="1" destOrd="0" presId="urn:microsoft.com/office/officeart/2018/2/layout/IconLabelList"/>
    <dgm:cxn modelId="{BDFE52CF-8DD9-4D5E-A808-CA7F2388A9D3}" type="presParOf" srcId="{A7C86709-D980-42DA-AC22-FC552449F2F0}" destId="{C37AAF0C-E468-45DA-9DDD-AE535E6FBDA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0071C6-087C-4114-818C-FDC02001C66A}" type="doc">
      <dgm:prSet loTypeId="urn:microsoft.com/office/officeart/2016/7/layout/RepeatingBendingProcessNew" loCatId="process" qsTypeId="urn:microsoft.com/office/officeart/2005/8/quickstyle/simple2" qsCatId="simple" csTypeId="urn:microsoft.com/office/officeart/2005/8/colors/colorful5" csCatId="colorful"/>
      <dgm:spPr/>
      <dgm:t>
        <a:bodyPr/>
        <a:lstStyle/>
        <a:p>
          <a:endParaRPr lang="en-US"/>
        </a:p>
      </dgm:t>
    </dgm:pt>
    <dgm:pt modelId="{8985D316-E393-4A75-ACF1-C3DFFF0A5A6A}">
      <dgm:prSet/>
      <dgm:spPr/>
      <dgm:t>
        <a:bodyPr/>
        <a:lstStyle/>
        <a:p>
          <a:r>
            <a:rPr lang="en-US" dirty="0"/>
            <a:t>Event Date: Date or estimated date of the event.</a:t>
          </a:r>
        </a:p>
      </dgm:t>
    </dgm:pt>
    <dgm:pt modelId="{EAE85D85-D8A8-4C91-B7EA-22608FA22F45}" type="parTrans" cxnId="{D2D6DF9A-C7A0-4462-AF9D-05A6167949EA}">
      <dgm:prSet/>
      <dgm:spPr/>
      <dgm:t>
        <a:bodyPr/>
        <a:lstStyle/>
        <a:p>
          <a:endParaRPr lang="en-US"/>
        </a:p>
      </dgm:t>
    </dgm:pt>
    <dgm:pt modelId="{864629AC-A51A-4F82-92D8-427072953835}" type="sibTrans" cxnId="{D2D6DF9A-C7A0-4462-AF9D-05A6167949EA}">
      <dgm:prSet/>
      <dgm:spPr/>
      <dgm:t>
        <a:bodyPr/>
        <a:lstStyle/>
        <a:p>
          <a:endParaRPr lang="en-US"/>
        </a:p>
      </dgm:t>
    </dgm:pt>
    <dgm:pt modelId="{BF345200-0D77-4854-A42C-4B6C2FBF52A7}">
      <dgm:prSet/>
      <dgm:spPr/>
      <dgm:t>
        <a:bodyPr/>
        <a:lstStyle/>
        <a:p>
          <a:r>
            <a:rPr lang="en-US" dirty="0"/>
            <a:t>Year: Year the event occurred.</a:t>
          </a:r>
        </a:p>
      </dgm:t>
    </dgm:pt>
    <dgm:pt modelId="{D7C81680-E1EE-4AF0-B96C-476A6B1CE75D}" type="parTrans" cxnId="{E194789E-599A-46A2-81F4-CA59233A2DB4}">
      <dgm:prSet/>
      <dgm:spPr/>
      <dgm:t>
        <a:bodyPr/>
        <a:lstStyle/>
        <a:p>
          <a:endParaRPr lang="en-US"/>
        </a:p>
      </dgm:t>
    </dgm:pt>
    <dgm:pt modelId="{5C87BAAF-0E59-48F7-BD7C-6C05630ECBBF}" type="sibTrans" cxnId="{E194789E-599A-46A2-81F4-CA59233A2DB4}">
      <dgm:prSet/>
      <dgm:spPr/>
      <dgm:t>
        <a:bodyPr/>
        <a:lstStyle/>
        <a:p>
          <a:endParaRPr lang="en-US"/>
        </a:p>
      </dgm:t>
    </dgm:pt>
    <dgm:pt modelId="{B0C75461-CB99-44A4-8E94-FF26DCCDCEFF}">
      <dgm:prSet/>
      <dgm:spPr/>
      <dgm:t>
        <a:bodyPr/>
        <a:lstStyle/>
        <a:p>
          <a:r>
            <a:rPr lang="en-US" dirty="0"/>
            <a:t>Actor: Name of the organization or individual responsible.</a:t>
          </a:r>
        </a:p>
      </dgm:t>
    </dgm:pt>
    <dgm:pt modelId="{EDADDCA6-3E21-4790-9273-7C504B746772}" type="parTrans" cxnId="{D9613860-0B24-44CD-BE62-F4D6D6E60E0B}">
      <dgm:prSet/>
      <dgm:spPr/>
      <dgm:t>
        <a:bodyPr/>
        <a:lstStyle/>
        <a:p>
          <a:endParaRPr lang="en-US"/>
        </a:p>
      </dgm:t>
    </dgm:pt>
    <dgm:pt modelId="{8D2B84A5-AED2-4767-A9E2-A5E9B1FA9BB7}" type="sibTrans" cxnId="{D9613860-0B24-44CD-BE62-F4D6D6E60E0B}">
      <dgm:prSet/>
      <dgm:spPr/>
      <dgm:t>
        <a:bodyPr/>
        <a:lstStyle/>
        <a:p>
          <a:endParaRPr lang="en-US"/>
        </a:p>
      </dgm:t>
    </dgm:pt>
    <dgm:pt modelId="{6D4F707B-529F-4264-8737-0ADFFE0827EC}">
      <dgm:prSet/>
      <dgm:spPr/>
      <dgm:t>
        <a:bodyPr/>
        <a:lstStyle/>
        <a:p>
          <a:r>
            <a:rPr lang="en-US" dirty="0"/>
            <a:t>Actor Type: Nature of the actor (Criminal, Nation-State, Terrorist, Hacktivist, Hobbyist).</a:t>
          </a:r>
        </a:p>
      </dgm:t>
    </dgm:pt>
    <dgm:pt modelId="{D6E4C1D5-63C3-47CB-A209-D5CB9E41E2D8}" type="parTrans" cxnId="{A7ADD826-FA39-4182-9616-6DF23D00351B}">
      <dgm:prSet/>
      <dgm:spPr/>
      <dgm:t>
        <a:bodyPr/>
        <a:lstStyle/>
        <a:p>
          <a:endParaRPr lang="en-US"/>
        </a:p>
      </dgm:t>
    </dgm:pt>
    <dgm:pt modelId="{B18C89E2-ADC1-4F8A-B039-DA587DF6D6B9}" type="sibTrans" cxnId="{A7ADD826-FA39-4182-9616-6DF23D00351B}">
      <dgm:prSet/>
      <dgm:spPr/>
      <dgm:t>
        <a:bodyPr/>
        <a:lstStyle/>
        <a:p>
          <a:endParaRPr lang="en-US"/>
        </a:p>
      </dgm:t>
    </dgm:pt>
    <dgm:pt modelId="{1821F9B8-D7EA-44F3-984D-C220AD467A6A}">
      <dgm:prSet/>
      <dgm:spPr/>
      <dgm:t>
        <a:bodyPr/>
        <a:lstStyle/>
        <a:p>
          <a:r>
            <a:rPr lang="en-US" dirty="0"/>
            <a:t>Organization: Name of the target organization.</a:t>
          </a:r>
        </a:p>
      </dgm:t>
    </dgm:pt>
    <dgm:pt modelId="{7D9C3BEF-54FB-4F7D-BD53-6DA347ACDB87}" type="parTrans" cxnId="{2BDDCEF0-B556-46EC-AC50-C4C7C3926990}">
      <dgm:prSet/>
      <dgm:spPr/>
      <dgm:t>
        <a:bodyPr/>
        <a:lstStyle/>
        <a:p>
          <a:endParaRPr lang="en-US"/>
        </a:p>
      </dgm:t>
    </dgm:pt>
    <dgm:pt modelId="{F2D63781-BB21-4A34-BA0E-3AD5F0003302}" type="sibTrans" cxnId="{2BDDCEF0-B556-46EC-AC50-C4C7C3926990}">
      <dgm:prSet/>
      <dgm:spPr/>
      <dgm:t>
        <a:bodyPr/>
        <a:lstStyle/>
        <a:p>
          <a:endParaRPr lang="en-US"/>
        </a:p>
      </dgm:t>
    </dgm:pt>
    <dgm:pt modelId="{1DFDD126-08AE-4EFD-84C1-87296D79AAEF}">
      <dgm:prSet/>
      <dgm:spPr/>
      <dgm:t>
        <a:bodyPr/>
        <a:lstStyle/>
        <a:p>
          <a:r>
            <a:rPr lang="en-US"/>
            <a:t>Industry Code: NAICS code defining the target organization.</a:t>
          </a:r>
        </a:p>
      </dgm:t>
    </dgm:pt>
    <dgm:pt modelId="{F19649FF-2E69-4DD8-AE4D-9E1BA242FBD0}" type="parTrans" cxnId="{BE167605-E19D-40E3-81EF-2460CED43132}">
      <dgm:prSet/>
      <dgm:spPr/>
      <dgm:t>
        <a:bodyPr/>
        <a:lstStyle/>
        <a:p>
          <a:endParaRPr lang="en-US"/>
        </a:p>
      </dgm:t>
    </dgm:pt>
    <dgm:pt modelId="{18E092C3-1DEF-489D-BC0F-EF583F710526}" type="sibTrans" cxnId="{BE167605-E19D-40E3-81EF-2460CED43132}">
      <dgm:prSet/>
      <dgm:spPr/>
      <dgm:t>
        <a:bodyPr/>
        <a:lstStyle/>
        <a:p>
          <a:endParaRPr lang="en-US"/>
        </a:p>
      </dgm:t>
    </dgm:pt>
    <dgm:pt modelId="{2E0C9652-D17D-4F1F-8999-2159F6ADF9C7}">
      <dgm:prSet/>
      <dgm:spPr/>
      <dgm:t>
        <a:bodyPr/>
        <a:lstStyle/>
        <a:p>
          <a:r>
            <a:rPr lang="en-US"/>
            <a:t>Industry Name: Name of the NAICS code category.</a:t>
          </a:r>
        </a:p>
      </dgm:t>
    </dgm:pt>
    <dgm:pt modelId="{9AAD8B0B-CCEF-4427-A652-06E5950FA7E8}" type="parTrans" cxnId="{E1ABD572-67D1-47AE-B2E7-7F56493C3B13}">
      <dgm:prSet/>
      <dgm:spPr/>
      <dgm:t>
        <a:bodyPr/>
        <a:lstStyle/>
        <a:p>
          <a:endParaRPr lang="en-US"/>
        </a:p>
      </dgm:t>
    </dgm:pt>
    <dgm:pt modelId="{C7E3FD57-3A20-4D10-9196-2B1B1DC6228B}" type="sibTrans" cxnId="{E1ABD572-67D1-47AE-B2E7-7F56493C3B13}">
      <dgm:prSet/>
      <dgm:spPr/>
      <dgm:t>
        <a:bodyPr/>
        <a:lstStyle/>
        <a:p>
          <a:endParaRPr lang="en-US"/>
        </a:p>
      </dgm:t>
    </dgm:pt>
    <dgm:pt modelId="{490542F5-E1CA-40A8-885B-FC4773F3C0D0}">
      <dgm:prSet/>
      <dgm:spPr/>
      <dgm:t>
        <a:bodyPr/>
        <a:lstStyle/>
        <a:p>
          <a:r>
            <a:rPr lang="en-US"/>
            <a:t>Motive: Intended results sought by the actor (Protest, Sabotage, Espionage, Financial).</a:t>
          </a:r>
        </a:p>
      </dgm:t>
    </dgm:pt>
    <dgm:pt modelId="{5595C609-859E-442B-A945-C63C841CDA10}" type="parTrans" cxnId="{5BC80F40-0CCB-4067-8F04-6285C551D8BD}">
      <dgm:prSet/>
      <dgm:spPr/>
      <dgm:t>
        <a:bodyPr/>
        <a:lstStyle/>
        <a:p>
          <a:endParaRPr lang="en-US"/>
        </a:p>
      </dgm:t>
    </dgm:pt>
    <dgm:pt modelId="{0F38A381-C551-43C2-92DB-DE466224314D}" type="sibTrans" cxnId="{5BC80F40-0CCB-4067-8F04-6285C551D8BD}">
      <dgm:prSet/>
      <dgm:spPr/>
      <dgm:t>
        <a:bodyPr/>
        <a:lstStyle/>
        <a:p>
          <a:endParaRPr lang="en-US"/>
        </a:p>
      </dgm:t>
    </dgm:pt>
    <dgm:pt modelId="{22F10E17-1511-4F26-AA4E-243FD9B7F033}">
      <dgm:prSet/>
      <dgm:spPr/>
      <dgm:t>
        <a:bodyPr/>
        <a:lstStyle/>
        <a:p>
          <a:r>
            <a:rPr lang="en-US"/>
            <a:t>Event Type: Primary effects of the event (Disruptive, Exploitative, Mixed).</a:t>
          </a:r>
        </a:p>
      </dgm:t>
    </dgm:pt>
    <dgm:pt modelId="{54AFA851-7C1A-4519-A734-7E3ED0B35F6C}" type="parTrans" cxnId="{F8359653-4387-41B1-AD8A-84F195933965}">
      <dgm:prSet/>
      <dgm:spPr/>
      <dgm:t>
        <a:bodyPr/>
        <a:lstStyle/>
        <a:p>
          <a:endParaRPr lang="en-US"/>
        </a:p>
      </dgm:t>
    </dgm:pt>
    <dgm:pt modelId="{A082B8D9-CF97-4204-9D4E-8B317E524E10}" type="sibTrans" cxnId="{F8359653-4387-41B1-AD8A-84F195933965}">
      <dgm:prSet/>
      <dgm:spPr/>
      <dgm:t>
        <a:bodyPr/>
        <a:lstStyle/>
        <a:p>
          <a:endParaRPr lang="en-US"/>
        </a:p>
      </dgm:t>
    </dgm:pt>
    <dgm:pt modelId="{FFE52941-E197-4F8E-BE00-876219B880BB}">
      <dgm:prSet/>
      <dgm:spPr/>
      <dgm:t>
        <a:bodyPr/>
        <a:lstStyle/>
        <a:p>
          <a:r>
            <a:rPr lang="en-US"/>
            <a:t>Event Sub-type: Further classification of the event's nature.</a:t>
          </a:r>
        </a:p>
      </dgm:t>
    </dgm:pt>
    <dgm:pt modelId="{8BB68AF8-6F35-4312-BDB1-F91DFAA8FC75}" type="parTrans" cxnId="{AB1CE2C4-2FD2-46C2-8867-6A1B4EA09B3B}">
      <dgm:prSet/>
      <dgm:spPr/>
      <dgm:t>
        <a:bodyPr/>
        <a:lstStyle/>
        <a:p>
          <a:endParaRPr lang="en-US"/>
        </a:p>
      </dgm:t>
    </dgm:pt>
    <dgm:pt modelId="{061258AA-8498-44FE-974B-AD18432C4C28}" type="sibTrans" cxnId="{AB1CE2C4-2FD2-46C2-8867-6A1B4EA09B3B}">
      <dgm:prSet/>
      <dgm:spPr/>
      <dgm:t>
        <a:bodyPr/>
        <a:lstStyle/>
        <a:p>
          <a:endParaRPr lang="en-US"/>
        </a:p>
      </dgm:t>
    </dgm:pt>
    <dgm:pt modelId="{B1D5DB55-CF9F-45D0-8EAE-7ACFB4EA8AE8}">
      <dgm:prSet/>
      <dgm:spPr/>
      <dgm:t>
        <a:bodyPr/>
        <a:lstStyle/>
        <a:p>
          <a:r>
            <a:rPr lang="en-US"/>
            <a:t>Event Description: Detailed description of the event.</a:t>
          </a:r>
        </a:p>
      </dgm:t>
    </dgm:pt>
    <dgm:pt modelId="{84C43450-07D0-4BEC-9707-F7296395AFB9}" type="parTrans" cxnId="{B9BDC80F-E161-478F-B2DB-4EE424388513}">
      <dgm:prSet/>
      <dgm:spPr/>
      <dgm:t>
        <a:bodyPr/>
        <a:lstStyle/>
        <a:p>
          <a:endParaRPr lang="en-US"/>
        </a:p>
      </dgm:t>
    </dgm:pt>
    <dgm:pt modelId="{8C5C9467-A424-4F53-A8A4-36345DF2C271}" type="sibTrans" cxnId="{B9BDC80F-E161-478F-B2DB-4EE424388513}">
      <dgm:prSet/>
      <dgm:spPr/>
      <dgm:t>
        <a:bodyPr/>
        <a:lstStyle/>
        <a:p>
          <a:endParaRPr lang="en-US"/>
        </a:p>
      </dgm:t>
    </dgm:pt>
    <dgm:pt modelId="{738A253D-7375-43C4-B9F7-CDD483EE50B2}">
      <dgm:prSet/>
      <dgm:spPr/>
      <dgm:t>
        <a:bodyPr/>
        <a:lstStyle/>
        <a:p>
          <a:r>
            <a:rPr lang="en-US"/>
            <a:t>Source URL: URL from which the data was pulled.</a:t>
          </a:r>
        </a:p>
      </dgm:t>
    </dgm:pt>
    <dgm:pt modelId="{A3378AA9-12DF-4991-8B85-3A65320B0083}" type="parTrans" cxnId="{147B927D-3C62-45C4-AFD3-5E20767B53A5}">
      <dgm:prSet/>
      <dgm:spPr/>
      <dgm:t>
        <a:bodyPr/>
        <a:lstStyle/>
        <a:p>
          <a:endParaRPr lang="en-US"/>
        </a:p>
      </dgm:t>
    </dgm:pt>
    <dgm:pt modelId="{E31D875E-F9E3-4EBA-BF80-3736C498B1AA}" type="sibTrans" cxnId="{147B927D-3C62-45C4-AFD3-5E20767B53A5}">
      <dgm:prSet/>
      <dgm:spPr/>
      <dgm:t>
        <a:bodyPr/>
        <a:lstStyle/>
        <a:p>
          <a:endParaRPr lang="en-US"/>
        </a:p>
      </dgm:t>
    </dgm:pt>
    <dgm:pt modelId="{FC970EDA-8105-40E5-8872-F6E7B8E44B08}">
      <dgm:prSet/>
      <dgm:spPr/>
      <dgm:t>
        <a:bodyPr/>
        <a:lstStyle/>
        <a:p>
          <a:r>
            <a:rPr lang="en-US"/>
            <a:t>Target Country: ISO country code for the target organization’s location.</a:t>
          </a:r>
        </a:p>
      </dgm:t>
    </dgm:pt>
    <dgm:pt modelId="{7968A5C8-9D8F-45B3-959C-CC46EF9CEED0}" type="parTrans" cxnId="{EF66EE42-4F53-4E8D-A311-776C98017FDE}">
      <dgm:prSet/>
      <dgm:spPr/>
      <dgm:t>
        <a:bodyPr/>
        <a:lstStyle/>
        <a:p>
          <a:endParaRPr lang="en-US"/>
        </a:p>
      </dgm:t>
    </dgm:pt>
    <dgm:pt modelId="{05B3AF24-B012-42BB-AC47-D6385D1A5F55}" type="sibTrans" cxnId="{EF66EE42-4F53-4E8D-A311-776C98017FDE}">
      <dgm:prSet/>
      <dgm:spPr/>
      <dgm:t>
        <a:bodyPr/>
        <a:lstStyle/>
        <a:p>
          <a:endParaRPr lang="en-US"/>
        </a:p>
      </dgm:t>
    </dgm:pt>
    <dgm:pt modelId="{9F42B2EB-ADAE-4862-8A90-BD62B917C548}">
      <dgm:prSet/>
      <dgm:spPr/>
      <dgm:t>
        <a:bodyPr/>
        <a:lstStyle/>
        <a:p>
          <a:r>
            <a:rPr lang="en-US"/>
            <a:t>Actor Country: ISO country code for the actor’s location.</a:t>
          </a:r>
        </a:p>
      </dgm:t>
    </dgm:pt>
    <dgm:pt modelId="{92D98F90-24DC-4E85-B9C6-66914F2E5342}" type="parTrans" cxnId="{8865CA45-C82C-4495-90EC-9BAF82CF5F12}">
      <dgm:prSet/>
      <dgm:spPr/>
      <dgm:t>
        <a:bodyPr/>
        <a:lstStyle/>
        <a:p>
          <a:endParaRPr lang="en-US"/>
        </a:p>
      </dgm:t>
    </dgm:pt>
    <dgm:pt modelId="{47E7B4C5-B0D9-4760-B3F1-78C587912A46}" type="sibTrans" cxnId="{8865CA45-C82C-4495-90EC-9BAF82CF5F12}">
      <dgm:prSet/>
      <dgm:spPr/>
      <dgm:t>
        <a:bodyPr/>
        <a:lstStyle/>
        <a:p>
          <a:endParaRPr lang="en-US"/>
        </a:p>
      </dgm:t>
    </dgm:pt>
    <dgm:pt modelId="{5DE0AF06-AF43-4190-B22D-F61B529854A6}" type="pres">
      <dgm:prSet presAssocID="{0C0071C6-087C-4114-818C-FDC02001C66A}" presName="Name0" presStyleCnt="0">
        <dgm:presLayoutVars>
          <dgm:dir/>
          <dgm:resizeHandles val="exact"/>
        </dgm:presLayoutVars>
      </dgm:prSet>
      <dgm:spPr/>
    </dgm:pt>
    <dgm:pt modelId="{D60BEA90-D3E8-4573-98C8-2CD0CDC8CE49}" type="pres">
      <dgm:prSet presAssocID="{8985D316-E393-4A75-ACF1-C3DFFF0A5A6A}" presName="node" presStyleLbl="node1" presStyleIdx="0" presStyleCnt="14">
        <dgm:presLayoutVars>
          <dgm:bulletEnabled val="1"/>
        </dgm:presLayoutVars>
      </dgm:prSet>
      <dgm:spPr/>
    </dgm:pt>
    <dgm:pt modelId="{6FCB5BFD-55F9-42F3-8F92-AB96CAA34601}" type="pres">
      <dgm:prSet presAssocID="{864629AC-A51A-4F82-92D8-427072953835}" presName="sibTrans" presStyleLbl="sibTrans1D1" presStyleIdx="0" presStyleCnt="13"/>
      <dgm:spPr/>
    </dgm:pt>
    <dgm:pt modelId="{401BFA71-E755-4DE7-A476-429B37077CEC}" type="pres">
      <dgm:prSet presAssocID="{864629AC-A51A-4F82-92D8-427072953835}" presName="connectorText" presStyleLbl="sibTrans1D1" presStyleIdx="0" presStyleCnt="13"/>
      <dgm:spPr/>
    </dgm:pt>
    <dgm:pt modelId="{66C29E20-F1B2-41DB-9372-7E56BDB66C07}" type="pres">
      <dgm:prSet presAssocID="{BF345200-0D77-4854-A42C-4B6C2FBF52A7}" presName="node" presStyleLbl="node1" presStyleIdx="1" presStyleCnt="14">
        <dgm:presLayoutVars>
          <dgm:bulletEnabled val="1"/>
        </dgm:presLayoutVars>
      </dgm:prSet>
      <dgm:spPr/>
    </dgm:pt>
    <dgm:pt modelId="{B505D710-3CC9-46C7-B4DD-FC3C01ACB5FC}" type="pres">
      <dgm:prSet presAssocID="{5C87BAAF-0E59-48F7-BD7C-6C05630ECBBF}" presName="sibTrans" presStyleLbl="sibTrans1D1" presStyleIdx="1" presStyleCnt="13"/>
      <dgm:spPr/>
    </dgm:pt>
    <dgm:pt modelId="{99675927-223D-4016-B5B5-FD29F8A55A11}" type="pres">
      <dgm:prSet presAssocID="{5C87BAAF-0E59-48F7-BD7C-6C05630ECBBF}" presName="connectorText" presStyleLbl="sibTrans1D1" presStyleIdx="1" presStyleCnt="13"/>
      <dgm:spPr/>
    </dgm:pt>
    <dgm:pt modelId="{F65D7DEE-567F-4189-8889-4EC08DB5DC84}" type="pres">
      <dgm:prSet presAssocID="{B0C75461-CB99-44A4-8E94-FF26DCCDCEFF}" presName="node" presStyleLbl="node1" presStyleIdx="2" presStyleCnt="14">
        <dgm:presLayoutVars>
          <dgm:bulletEnabled val="1"/>
        </dgm:presLayoutVars>
      </dgm:prSet>
      <dgm:spPr/>
    </dgm:pt>
    <dgm:pt modelId="{38848F4C-41E3-4206-A72B-A78AE903D0DC}" type="pres">
      <dgm:prSet presAssocID="{8D2B84A5-AED2-4767-A9E2-A5E9B1FA9BB7}" presName="sibTrans" presStyleLbl="sibTrans1D1" presStyleIdx="2" presStyleCnt="13"/>
      <dgm:spPr/>
    </dgm:pt>
    <dgm:pt modelId="{DFC3C15C-52FA-4164-9445-2F9951A45BF9}" type="pres">
      <dgm:prSet presAssocID="{8D2B84A5-AED2-4767-A9E2-A5E9B1FA9BB7}" presName="connectorText" presStyleLbl="sibTrans1D1" presStyleIdx="2" presStyleCnt="13"/>
      <dgm:spPr/>
    </dgm:pt>
    <dgm:pt modelId="{05F96EFF-FB18-425A-906F-361195AA5CAE}" type="pres">
      <dgm:prSet presAssocID="{6D4F707B-529F-4264-8737-0ADFFE0827EC}" presName="node" presStyleLbl="node1" presStyleIdx="3" presStyleCnt="14">
        <dgm:presLayoutVars>
          <dgm:bulletEnabled val="1"/>
        </dgm:presLayoutVars>
      </dgm:prSet>
      <dgm:spPr/>
    </dgm:pt>
    <dgm:pt modelId="{DDEFF144-ABC1-4CC8-8285-FA0DD5F9D68E}" type="pres">
      <dgm:prSet presAssocID="{B18C89E2-ADC1-4F8A-B039-DA587DF6D6B9}" presName="sibTrans" presStyleLbl="sibTrans1D1" presStyleIdx="3" presStyleCnt="13"/>
      <dgm:spPr/>
    </dgm:pt>
    <dgm:pt modelId="{3460FC08-461F-4D52-85F6-3E6F693C0EF8}" type="pres">
      <dgm:prSet presAssocID="{B18C89E2-ADC1-4F8A-B039-DA587DF6D6B9}" presName="connectorText" presStyleLbl="sibTrans1D1" presStyleIdx="3" presStyleCnt="13"/>
      <dgm:spPr/>
    </dgm:pt>
    <dgm:pt modelId="{3F18A896-3B2F-4A3C-8C95-791382525942}" type="pres">
      <dgm:prSet presAssocID="{1821F9B8-D7EA-44F3-984D-C220AD467A6A}" presName="node" presStyleLbl="node1" presStyleIdx="4" presStyleCnt="14">
        <dgm:presLayoutVars>
          <dgm:bulletEnabled val="1"/>
        </dgm:presLayoutVars>
      </dgm:prSet>
      <dgm:spPr/>
    </dgm:pt>
    <dgm:pt modelId="{BEE821B7-C929-408D-B652-8F3D2EBAB378}" type="pres">
      <dgm:prSet presAssocID="{F2D63781-BB21-4A34-BA0E-3AD5F0003302}" presName="sibTrans" presStyleLbl="sibTrans1D1" presStyleIdx="4" presStyleCnt="13"/>
      <dgm:spPr/>
    </dgm:pt>
    <dgm:pt modelId="{31D4CD63-744A-4FA3-96D2-E37963894D8B}" type="pres">
      <dgm:prSet presAssocID="{F2D63781-BB21-4A34-BA0E-3AD5F0003302}" presName="connectorText" presStyleLbl="sibTrans1D1" presStyleIdx="4" presStyleCnt="13"/>
      <dgm:spPr/>
    </dgm:pt>
    <dgm:pt modelId="{838466A2-9D1E-4B80-8322-0811FD1DBB62}" type="pres">
      <dgm:prSet presAssocID="{1DFDD126-08AE-4EFD-84C1-87296D79AAEF}" presName="node" presStyleLbl="node1" presStyleIdx="5" presStyleCnt="14">
        <dgm:presLayoutVars>
          <dgm:bulletEnabled val="1"/>
        </dgm:presLayoutVars>
      </dgm:prSet>
      <dgm:spPr/>
    </dgm:pt>
    <dgm:pt modelId="{3AE9D681-F9AE-44C4-827C-BAFC8CD5A271}" type="pres">
      <dgm:prSet presAssocID="{18E092C3-1DEF-489D-BC0F-EF583F710526}" presName="sibTrans" presStyleLbl="sibTrans1D1" presStyleIdx="5" presStyleCnt="13"/>
      <dgm:spPr/>
    </dgm:pt>
    <dgm:pt modelId="{532991BF-D621-4301-AE91-751F3D280455}" type="pres">
      <dgm:prSet presAssocID="{18E092C3-1DEF-489D-BC0F-EF583F710526}" presName="connectorText" presStyleLbl="sibTrans1D1" presStyleIdx="5" presStyleCnt="13"/>
      <dgm:spPr/>
    </dgm:pt>
    <dgm:pt modelId="{69FCF43F-03E6-4AA6-9F95-6601BBC5506B}" type="pres">
      <dgm:prSet presAssocID="{2E0C9652-D17D-4F1F-8999-2159F6ADF9C7}" presName="node" presStyleLbl="node1" presStyleIdx="6" presStyleCnt="14">
        <dgm:presLayoutVars>
          <dgm:bulletEnabled val="1"/>
        </dgm:presLayoutVars>
      </dgm:prSet>
      <dgm:spPr/>
    </dgm:pt>
    <dgm:pt modelId="{4887EB72-68D3-410C-A40B-E71D2F6DD610}" type="pres">
      <dgm:prSet presAssocID="{C7E3FD57-3A20-4D10-9196-2B1B1DC6228B}" presName="sibTrans" presStyleLbl="sibTrans1D1" presStyleIdx="6" presStyleCnt="13"/>
      <dgm:spPr/>
    </dgm:pt>
    <dgm:pt modelId="{5C33AF3F-08DF-4697-9A67-172854ED193F}" type="pres">
      <dgm:prSet presAssocID="{C7E3FD57-3A20-4D10-9196-2B1B1DC6228B}" presName="connectorText" presStyleLbl="sibTrans1D1" presStyleIdx="6" presStyleCnt="13"/>
      <dgm:spPr/>
    </dgm:pt>
    <dgm:pt modelId="{6D1905F1-ABC4-4B70-BF6E-BEA935F54F1E}" type="pres">
      <dgm:prSet presAssocID="{490542F5-E1CA-40A8-885B-FC4773F3C0D0}" presName="node" presStyleLbl="node1" presStyleIdx="7" presStyleCnt="14">
        <dgm:presLayoutVars>
          <dgm:bulletEnabled val="1"/>
        </dgm:presLayoutVars>
      </dgm:prSet>
      <dgm:spPr/>
    </dgm:pt>
    <dgm:pt modelId="{D57AAD0E-A751-4122-BAA1-81F0864D388C}" type="pres">
      <dgm:prSet presAssocID="{0F38A381-C551-43C2-92DB-DE466224314D}" presName="sibTrans" presStyleLbl="sibTrans1D1" presStyleIdx="7" presStyleCnt="13"/>
      <dgm:spPr/>
    </dgm:pt>
    <dgm:pt modelId="{87ACFFB8-B0F9-42CA-8179-A7E624F40429}" type="pres">
      <dgm:prSet presAssocID="{0F38A381-C551-43C2-92DB-DE466224314D}" presName="connectorText" presStyleLbl="sibTrans1D1" presStyleIdx="7" presStyleCnt="13"/>
      <dgm:spPr/>
    </dgm:pt>
    <dgm:pt modelId="{026B0E2F-BC02-49E9-AAA9-BA7C7733FEDE}" type="pres">
      <dgm:prSet presAssocID="{22F10E17-1511-4F26-AA4E-243FD9B7F033}" presName="node" presStyleLbl="node1" presStyleIdx="8" presStyleCnt="14">
        <dgm:presLayoutVars>
          <dgm:bulletEnabled val="1"/>
        </dgm:presLayoutVars>
      </dgm:prSet>
      <dgm:spPr/>
    </dgm:pt>
    <dgm:pt modelId="{5048F710-B491-483E-AB1C-33B7546F82CC}" type="pres">
      <dgm:prSet presAssocID="{A082B8D9-CF97-4204-9D4E-8B317E524E10}" presName="sibTrans" presStyleLbl="sibTrans1D1" presStyleIdx="8" presStyleCnt="13"/>
      <dgm:spPr/>
    </dgm:pt>
    <dgm:pt modelId="{EB0F7605-B4F1-413A-9B9F-4BBC21A77636}" type="pres">
      <dgm:prSet presAssocID="{A082B8D9-CF97-4204-9D4E-8B317E524E10}" presName="connectorText" presStyleLbl="sibTrans1D1" presStyleIdx="8" presStyleCnt="13"/>
      <dgm:spPr/>
    </dgm:pt>
    <dgm:pt modelId="{866EB529-39BB-45E3-AAB6-9A755A5E89CE}" type="pres">
      <dgm:prSet presAssocID="{FFE52941-E197-4F8E-BE00-876219B880BB}" presName="node" presStyleLbl="node1" presStyleIdx="9" presStyleCnt="14">
        <dgm:presLayoutVars>
          <dgm:bulletEnabled val="1"/>
        </dgm:presLayoutVars>
      </dgm:prSet>
      <dgm:spPr/>
    </dgm:pt>
    <dgm:pt modelId="{0CFD5F33-F77E-46D8-8146-DF0FFCFCB87B}" type="pres">
      <dgm:prSet presAssocID="{061258AA-8498-44FE-974B-AD18432C4C28}" presName="sibTrans" presStyleLbl="sibTrans1D1" presStyleIdx="9" presStyleCnt="13"/>
      <dgm:spPr/>
    </dgm:pt>
    <dgm:pt modelId="{202A9E00-3A9A-4E8B-8EE8-E5A6F19F72F4}" type="pres">
      <dgm:prSet presAssocID="{061258AA-8498-44FE-974B-AD18432C4C28}" presName="connectorText" presStyleLbl="sibTrans1D1" presStyleIdx="9" presStyleCnt="13"/>
      <dgm:spPr/>
    </dgm:pt>
    <dgm:pt modelId="{79EEF779-95DE-4778-9641-153BC80D2482}" type="pres">
      <dgm:prSet presAssocID="{B1D5DB55-CF9F-45D0-8EAE-7ACFB4EA8AE8}" presName="node" presStyleLbl="node1" presStyleIdx="10" presStyleCnt="14">
        <dgm:presLayoutVars>
          <dgm:bulletEnabled val="1"/>
        </dgm:presLayoutVars>
      </dgm:prSet>
      <dgm:spPr/>
    </dgm:pt>
    <dgm:pt modelId="{F048065A-2FEE-42C8-85DF-E88FEC0861A1}" type="pres">
      <dgm:prSet presAssocID="{8C5C9467-A424-4F53-A8A4-36345DF2C271}" presName="sibTrans" presStyleLbl="sibTrans1D1" presStyleIdx="10" presStyleCnt="13"/>
      <dgm:spPr/>
    </dgm:pt>
    <dgm:pt modelId="{6736B65D-4B8A-4DBB-9DE6-720669C71717}" type="pres">
      <dgm:prSet presAssocID="{8C5C9467-A424-4F53-A8A4-36345DF2C271}" presName="connectorText" presStyleLbl="sibTrans1D1" presStyleIdx="10" presStyleCnt="13"/>
      <dgm:spPr/>
    </dgm:pt>
    <dgm:pt modelId="{800350BC-BEDC-4022-BE13-30A5E025FE26}" type="pres">
      <dgm:prSet presAssocID="{738A253D-7375-43C4-B9F7-CDD483EE50B2}" presName="node" presStyleLbl="node1" presStyleIdx="11" presStyleCnt="14">
        <dgm:presLayoutVars>
          <dgm:bulletEnabled val="1"/>
        </dgm:presLayoutVars>
      </dgm:prSet>
      <dgm:spPr/>
    </dgm:pt>
    <dgm:pt modelId="{CB9B0418-1154-4933-8EEB-D3A39FE3E808}" type="pres">
      <dgm:prSet presAssocID="{E31D875E-F9E3-4EBA-BF80-3736C498B1AA}" presName="sibTrans" presStyleLbl="sibTrans1D1" presStyleIdx="11" presStyleCnt="13"/>
      <dgm:spPr/>
    </dgm:pt>
    <dgm:pt modelId="{C3DBB6E8-C193-4BDF-A772-48512C567AC3}" type="pres">
      <dgm:prSet presAssocID="{E31D875E-F9E3-4EBA-BF80-3736C498B1AA}" presName="connectorText" presStyleLbl="sibTrans1D1" presStyleIdx="11" presStyleCnt="13"/>
      <dgm:spPr/>
    </dgm:pt>
    <dgm:pt modelId="{3449F301-2AE9-4E08-BBD9-8FA20B384226}" type="pres">
      <dgm:prSet presAssocID="{FC970EDA-8105-40E5-8872-F6E7B8E44B08}" presName="node" presStyleLbl="node1" presStyleIdx="12" presStyleCnt="14">
        <dgm:presLayoutVars>
          <dgm:bulletEnabled val="1"/>
        </dgm:presLayoutVars>
      </dgm:prSet>
      <dgm:spPr/>
    </dgm:pt>
    <dgm:pt modelId="{48040591-2565-4608-B18E-1DA2947E6E81}" type="pres">
      <dgm:prSet presAssocID="{05B3AF24-B012-42BB-AC47-D6385D1A5F55}" presName="sibTrans" presStyleLbl="sibTrans1D1" presStyleIdx="12" presStyleCnt="13"/>
      <dgm:spPr/>
    </dgm:pt>
    <dgm:pt modelId="{99452590-035A-45A3-91AD-0B0A9DC8AE1C}" type="pres">
      <dgm:prSet presAssocID="{05B3AF24-B012-42BB-AC47-D6385D1A5F55}" presName="connectorText" presStyleLbl="sibTrans1D1" presStyleIdx="12" presStyleCnt="13"/>
      <dgm:spPr/>
    </dgm:pt>
    <dgm:pt modelId="{09EB672E-9C02-4C5E-8F13-6C45C59123E8}" type="pres">
      <dgm:prSet presAssocID="{9F42B2EB-ADAE-4862-8A90-BD62B917C548}" presName="node" presStyleLbl="node1" presStyleIdx="13" presStyleCnt="14">
        <dgm:presLayoutVars>
          <dgm:bulletEnabled val="1"/>
        </dgm:presLayoutVars>
      </dgm:prSet>
      <dgm:spPr/>
    </dgm:pt>
  </dgm:ptLst>
  <dgm:cxnLst>
    <dgm:cxn modelId="{D0514502-548A-4F25-8578-203786A03432}" type="presOf" srcId="{490542F5-E1CA-40A8-885B-FC4773F3C0D0}" destId="{6D1905F1-ABC4-4B70-BF6E-BEA935F54F1E}" srcOrd="0" destOrd="0" presId="urn:microsoft.com/office/officeart/2016/7/layout/RepeatingBendingProcessNew"/>
    <dgm:cxn modelId="{BE167605-E19D-40E3-81EF-2460CED43132}" srcId="{0C0071C6-087C-4114-818C-FDC02001C66A}" destId="{1DFDD126-08AE-4EFD-84C1-87296D79AAEF}" srcOrd="5" destOrd="0" parTransId="{F19649FF-2E69-4DD8-AE4D-9E1BA242FBD0}" sibTransId="{18E092C3-1DEF-489D-BC0F-EF583F710526}"/>
    <dgm:cxn modelId="{3C64E205-C273-4166-9B62-98281EE4CF5A}" type="presOf" srcId="{1821F9B8-D7EA-44F3-984D-C220AD467A6A}" destId="{3F18A896-3B2F-4A3C-8C95-791382525942}" srcOrd="0" destOrd="0" presId="urn:microsoft.com/office/officeart/2016/7/layout/RepeatingBendingProcessNew"/>
    <dgm:cxn modelId="{2838C506-0AD7-4943-82C0-89834267E3E5}" type="presOf" srcId="{0C0071C6-087C-4114-818C-FDC02001C66A}" destId="{5DE0AF06-AF43-4190-B22D-F61B529854A6}" srcOrd="0" destOrd="0" presId="urn:microsoft.com/office/officeart/2016/7/layout/RepeatingBendingProcessNew"/>
    <dgm:cxn modelId="{9F5CA709-549F-4149-A7C9-C92F64E1EDC1}" type="presOf" srcId="{A082B8D9-CF97-4204-9D4E-8B317E524E10}" destId="{EB0F7605-B4F1-413A-9B9F-4BBC21A77636}" srcOrd="1" destOrd="0" presId="urn:microsoft.com/office/officeart/2016/7/layout/RepeatingBendingProcessNew"/>
    <dgm:cxn modelId="{0BA7970B-5440-499A-9191-83890475C8C6}" type="presOf" srcId="{F2D63781-BB21-4A34-BA0E-3AD5F0003302}" destId="{31D4CD63-744A-4FA3-96D2-E37963894D8B}" srcOrd="1" destOrd="0" presId="urn:microsoft.com/office/officeart/2016/7/layout/RepeatingBendingProcessNew"/>
    <dgm:cxn modelId="{B9BDC80F-E161-478F-B2DB-4EE424388513}" srcId="{0C0071C6-087C-4114-818C-FDC02001C66A}" destId="{B1D5DB55-CF9F-45D0-8EAE-7ACFB4EA8AE8}" srcOrd="10" destOrd="0" parTransId="{84C43450-07D0-4BEC-9707-F7296395AFB9}" sibTransId="{8C5C9467-A424-4F53-A8A4-36345DF2C271}"/>
    <dgm:cxn modelId="{2F210B12-C1A5-4813-AD75-7A5DF8EBC754}" type="presOf" srcId="{8D2B84A5-AED2-4767-A9E2-A5E9B1FA9BB7}" destId="{DFC3C15C-52FA-4164-9445-2F9951A45BF9}" srcOrd="1" destOrd="0" presId="urn:microsoft.com/office/officeart/2016/7/layout/RepeatingBendingProcessNew"/>
    <dgm:cxn modelId="{1FD92318-EC38-41F0-A6D4-3D2EAF9691CF}" type="presOf" srcId="{05B3AF24-B012-42BB-AC47-D6385D1A5F55}" destId="{99452590-035A-45A3-91AD-0B0A9DC8AE1C}" srcOrd="1" destOrd="0" presId="urn:microsoft.com/office/officeart/2016/7/layout/RepeatingBendingProcessNew"/>
    <dgm:cxn modelId="{AAABE41A-AFEE-4773-A52D-7A46E9017FB1}" type="presOf" srcId="{061258AA-8498-44FE-974B-AD18432C4C28}" destId="{0CFD5F33-F77E-46D8-8146-DF0FFCFCB87B}" srcOrd="0" destOrd="0" presId="urn:microsoft.com/office/officeart/2016/7/layout/RepeatingBendingProcessNew"/>
    <dgm:cxn modelId="{F215DF1B-0B8B-4ED8-A04F-2724F74BDEAE}" type="presOf" srcId="{18E092C3-1DEF-489D-BC0F-EF583F710526}" destId="{3AE9D681-F9AE-44C4-827C-BAFC8CD5A271}" srcOrd="0" destOrd="0" presId="urn:microsoft.com/office/officeart/2016/7/layout/RepeatingBendingProcessNew"/>
    <dgm:cxn modelId="{C8733F26-E2C8-465C-8EBC-B2BAF8EE97DD}" type="presOf" srcId="{8C5C9467-A424-4F53-A8A4-36345DF2C271}" destId="{F048065A-2FEE-42C8-85DF-E88FEC0861A1}" srcOrd="0" destOrd="0" presId="urn:microsoft.com/office/officeart/2016/7/layout/RepeatingBendingProcessNew"/>
    <dgm:cxn modelId="{A7ADD826-FA39-4182-9616-6DF23D00351B}" srcId="{0C0071C6-087C-4114-818C-FDC02001C66A}" destId="{6D4F707B-529F-4264-8737-0ADFFE0827EC}" srcOrd="3" destOrd="0" parTransId="{D6E4C1D5-63C3-47CB-A209-D5CB9E41E2D8}" sibTransId="{B18C89E2-ADC1-4F8A-B039-DA587DF6D6B9}"/>
    <dgm:cxn modelId="{14065927-640A-4BDD-B29F-6B6788B31E98}" type="presOf" srcId="{8C5C9467-A424-4F53-A8A4-36345DF2C271}" destId="{6736B65D-4B8A-4DBB-9DE6-720669C71717}" srcOrd="1" destOrd="0" presId="urn:microsoft.com/office/officeart/2016/7/layout/RepeatingBendingProcessNew"/>
    <dgm:cxn modelId="{9C9EE728-888D-4FCE-8662-69ED3FE82448}" type="presOf" srcId="{E31D875E-F9E3-4EBA-BF80-3736C498B1AA}" destId="{CB9B0418-1154-4933-8EEB-D3A39FE3E808}" srcOrd="0" destOrd="0" presId="urn:microsoft.com/office/officeart/2016/7/layout/RepeatingBendingProcessNew"/>
    <dgm:cxn modelId="{97DAF028-0D6E-4C91-BC8E-0B3658DB69E0}" type="presOf" srcId="{22F10E17-1511-4F26-AA4E-243FD9B7F033}" destId="{026B0E2F-BC02-49E9-AAA9-BA7C7733FEDE}" srcOrd="0" destOrd="0" presId="urn:microsoft.com/office/officeart/2016/7/layout/RepeatingBendingProcessNew"/>
    <dgm:cxn modelId="{A44FC22E-6681-412E-A68A-AE6162886670}" type="presOf" srcId="{738A253D-7375-43C4-B9F7-CDD483EE50B2}" destId="{800350BC-BEDC-4022-BE13-30A5E025FE26}" srcOrd="0" destOrd="0" presId="urn:microsoft.com/office/officeart/2016/7/layout/RepeatingBendingProcessNew"/>
    <dgm:cxn modelId="{12256830-D2A8-4EF5-B5A8-944F8CE327BA}" type="presOf" srcId="{9F42B2EB-ADAE-4862-8A90-BD62B917C548}" destId="{09EB672E-9C02-4C5E-8F13-6C45C59123E8}" srcOrd="0" destOrd="0" presId="urn:microsoft.com/office/officeart/2016/7/layout/RepeatingBendingProcessNew"/>
    <dgm:cxn modelId="{FEE51537-74E2-4E3F-9EC0-316517A1A8EF}" type="presOf" srcId="{6D4F707B-529F-4264-8737-0ADFFE0827EC}" destId="{05F96EFF-FB18-425A-906F-361195AA5CAE}" srcOrd="0" destOrd="0" presId="urn:microsoft.com/office/officeart/2016/7/layout/RepeatingBendingProcessNew"/>
    <dgm:cxn modelId="{E75AD23D-97F4-4D13-8D13-1790C0A8A3ED}" type="presOf" srcId="{864629AC-A51A-4F82-92D8-427072953835}" destId="{6FCB5BFD-55F9-42F3-8F92-AB96CAA34601}" srcOrd="0" destOrd="0" presId="urn:microsoft.com/office/officeart/2016/7/layout/RepeatingBendingProcessNew"/>
    <dgm:cxn modelId="{5BC80F40-0CCB-4067-8F04-6285C551D8BD}" srcId="{0C0071C6-087C-4114-818C-FDC02001C66A}" destId="{490542F5-E1CA-40A8-885B-FC4773F3C0D0}" srcOrd="7" destOrd="0" parTransId="{5595C609-859E-442B-A945-C63C841CDA10}" sibTransId="{0F38A381-C551-43C2-92DB-DE466224314D}"/>
    <dgm:cxn modelId="{25904A40-FB77-4DA6-A5B2-CF513FE8DBA5}" type="presOf" srcId="{B0C75461-CB99-44A4-8E94-FF26DCCDCEFF}" destId="{F65D7DEE-567F-4189-8889-4EC08DB5DC84}" srcOrd="0" destOrd="0" presId="urn:microsoft.com/office/officeart/2016/7/layout/RepeatingBendingProcessNew"/>
    <dgm:cxn modelId="{D9613860-0B24-44CD-BE62-F4D6D6E60E0B}" srcId="{0C0071C6-087C-4114-818C-FDC02001C66A}" destId="{B0C75461-CB99-44A4-8E94-FF26DCCDCEFF}" srcOrd="2" destOrd="0" parTransId="{EDADDCA6-3E21-4790-9273-7C504B746772}" sibTransId="{8D2B84A5-AED2-4767-A9E2-A5E9B1FA9BB7}"/>
    <dgm:cxn modelId="{86338F42-94DF-4793-837D-C9D6FEEA4566}" type="presOf" srcId="{8985D316-E393-4A75-ACF1-C3DFFF0A5A6A}" destId="{D60BEA90-D3E8-4573-98C8-2CD0CDC8CE49}" srcOrd="0" destOrd="0" presId="urn:microsoft.com/office/officeart/2016/7/layout/RepeatingBendingProcessNew"/>
    <dgm:cxn modelId="{EF66EE42-4F53-4E8D-A311-776C98017FDE}" srcId="{0C0071C6-087C-4114-818C-FDC02001C66A}" destId="{FC970EDA-8105-40E5-8872-F6E7B8E44B08}" srcOrd="12" destOrd="0" parTransId="{7968A5C8-9D8F-45B3-959C-CC46EF9CEED0}" sibTransId="{05B3AF24-B012-42BB-AC47-D6385D1A5F55}"/>
    <dgm:cxn modelId="{B0978F45-77DF-4456-A7AD-036842706369}" type="presOf" srcId="{8D2B84A5-AED2-4767-A9E2-A5E9B1FA9BB7}" destId="{38848F4C-41E3-4206-A72B-A78AE903D0DC}" srcOrd="0" destOrd="0" presId="urn:microsoft.com/office/officeart/2016/7/layout/RepeatingBendingProcessNew"/>
    <dgm:cxn modelId="{8865CA45-C82C-4495-90EC-9BAF82CF5F12}" srcId="{0C0071C6-087C-4114-818C-FDC02001C66A}" destId="{9F42B2EB-ADAE-4862-8A90-BD62B917C548}" srcOrd="13" destOrd="0" parTransId="{92D98F90-24DC-4E85-B9C6-66914F2E5342}" sibTransId="{47E7B4C5-B0D9-4760-B3F1-78C587912A46}"/>
    <dgm:cxn modelId="{395D1667-FBAB-4E1A-9B52-2C68C4CB9E0E}" type="presOf" srcId="{864629AC-A51A-4F82-92D8-427072953835}" destId="{401BFA71-E755-4DE7-A476-429B37077CEC}" srcOrd="1" destOrd="0" presId="urn:microsoft.com/office/officeart/2016/7/layout/RepeatingBendingProcessNew"/>
    <dgm:cxn modelId="{2E8C5849-A668-4958-B916-0A148A14C1D9}" type="presOf" srcId="{0F38A381-C551-43C2-92DB-DE466224314D}" destId="{87ACFFB8-B0F9-42CA-8179-A7E624F40429}" srcOrd="1" destOrd="0" presId="urn:microsoft.com/office/officeart/2016/7/layout/RepeatingBendingProcessNew"/>
    <dgm:cxn modelId="{B2ACC449-8F3E-46A1-B52A-EEF89C904B36}" type="presOf" srcId="{05B3AF24-B012-42BB-AC47-D6385D1A5F55}" destId="{48040591-2565-4608-B18E-1DA2947E6E81}" srcOrd="0" destOrd="0" presId="urn:microsoft.com/office/officeart/2016/7/layout/RepeatingBendingProcessNew"/>
    <dgm:cxn modelId="{E23C6D4A-562B-47CB-8EF3-B65F993988C5}" type="presOf" srcId="{18E092C3-1DEF-489D-BC0F-EF583F710526}" destId="{532991BF-D621-4301-AE91-751F3D280455}" srcOrd="1" destOrd="0" presId="urn:microsoft.com/office/officeart/2016/7/layout/RepeatingBendingProcessNew"/>
    <dgm:cxn modelId="{14877251-BFF1-4071-B0D1-7DCF05F95A54}" type="presOf" srcId="{A082B8D9-CF97-4204-9D4E-8B317E524E10}" destId="{5048F710-B491-483E-AB1C-33B7546F82CC}" srcOrd="0" destOrd="0" presId="urn:microsoft.com/office/officeart/2016/7/layout/RepeatingBendingProcessNew"/>
    <dgm:cxn modelId="{E1ABD572-67D1-47AE-B2E7-7F56493C3B13}" srcId="{0C0071C6-087C-4114-818C-FDC02001C66A}" destId="{2E0C9652-D17D-4F1F-8999-2159F6ADF9C7}" srcOrd="6" destOrd="0" parTransId="{9AAD8B0B-CCEF-4427-A652-06E5950FA7E8}" sibTransId="{C7E3FD57-3A20-4D10-9196-2B1B1DC6228B}"/>
    <dgm:cxn modelId="{F8359653-4387-41B1-AD8A-84F195933965}" srcId="{0C0071C6-087C-4114-818C-FDC02001C66A}" destId="{22F10E17-1511-4F26-AA4E-243FD9B7F033}" srcOrd="8" destOrd="0" parTransId="{54AFA851-7C1A-4519-A734-7E3ED0B35F6C}" sibTransId="{A082B8D9-CF97-4204-9D4E-8B317E524E10}"/>
    <dgm:cxn modelId="{53E14754-41D6-435D-AD3B-140DDA4D2475}" type="presOf" srcId="{F2D63781-BB21-4A34-BA0E-3AD5F0003302}" destId="{BEE821B7-C929-408D-B652-8F3D2EBAB378}" srcOrd="0" destOrd="0" presId="urn:microsoft.com/office/officeart/2016/7/layout/RepeatingBendingProcessNew"/>
    <dgm:cxn modelId="{63700356-316A-44BA-ABF6-63E5EEADE228}" type="presOf" srcId="{BF345200-0D77-4854-A42C-4B6C2FBF52A7}" destId="{66C29E20-F1B2-41DB-9372-7E56BDB66C07}" srcOrd="0" destOrd="0" presId="urn:microsoft.com/office/officeart/2016/7/layout/RepeatingBendingProcessNew"/>
    <dgm:cxn modelId="{1A4F1A78-5C21-4E44-8F3D-E83E8EA4CC00}" type="presOf" srcId="{C7E3FD57-3A20-4D10-9196-2B1B1DC6228B}" destId="{5C33AF3F-08DF-4697-9A67-172854ED193F}" srcOrd="1" destOrd="0" presId="urn:microsoft.com/office/officeart/2016/7/layout/RepeatingBendingProcessNew"/>
    <dgm:cxn modelId="{7C55F35A-BBE2-47A2-85B9-CE3024665B89}" type="presOf" srcId="{5C87BAAF-0E59-48F7-BD7C-6C05630ECBBF}" destId="{B505D710-3CC9-46C7-B4DD-FC3C01ACB5FC}" srcOrd="0" destOrd="0" presId="urn:microsoft.com/office/officeart/2016/7/layout/RepeatingBendingProcessNew"/>
    <dgm:cxn modelId="{C21A1D7C-7592-4146-A12F-D08D72029C4D}" type="presOf" srcId="{0F38A381-C551-43C2-92DB-DE466224314D}" destId="{D57AAD0E-A751-4122-BAA1-81F0864D388C}" srcOrd="0" destOrd="0" presId="urn:microsoft.com/office/officeart/2016/7/layout/RepeatingBendingProcessNew"/>
    <dgm:cxn modelId="{147B927D-3C62-45C4-AFD3-5E20767B53A5}" srcId="{0C0071C6-087C-4114-818C-FDC02001C66A}" destId="{738A253D-7375-43C4-B9F7-CDD483EE50B2}" srcOrd="11" destOrd="0" parTransId="{A3378AA9-12DF-4991-8B85-3A65320B0083}" sibTransId="{E31D875E-F9E3-4EBA-BF80-3736C498B1AA}"/>
    <dgm:cxn modelId="{59A94882-353D-4E14-B750-9B506BE4ED6A}" type="presOf" srcId="{2E0C9652-D17D-4F1F-8999-2159F6ADF9C7}" destId="{69FCF43F-03E6-4AA6-9F95-6601BBC5506B}" srcOrd="0" destOrd="0" presId="urn:microsoft.com/office/officeart/2016/7/layout/RepeatingBendingProcessNew"/>
    <dgm:cxn modelId="{6AF6368A-611A-4741-8484-D486823F8CEE}" type="presOf" srcId="{5C87BAAF-0E59-48F7-BD7C-6C05630ECBBF}" destId="{99675927-223D-4016-B5B5-FD29F8A55A11}" srcOrd="1" destOrd="0" presId="urn:microsoft.com/office/officeart/2016/7/layout/RepeatingBendingProcessNew"/>
    <dgm:cxn modelId="{78E1038B-2BF3-43BA-8997-C8B4741FAD57}" type="presOf" srcId="{B1D5DB55-CF9F-45D0-8EAE-7ACFB4EA8AE8}" destId="{79EEF779-95DE-4778-9641-153BC80D2482}" srcOrd="0" destOrd="0" presId="urn:microsoft.com/office/officeart/2016/7/layout/RepeatingBendingProcessNew"/>
    <dgm:cxn modelId="{D7C1B497-AC0A-4FBD-9177-5823035E00DB}" type="presOf" srcId="{E31D875E-F9E3-4EBA-BF80-3736C498B1AA}" destId="{C3DBB6E8-C193-4BDF-A772-48512C567AC3}" srcOrd="1" destOrd="0" presId="urn:microsoft.com/office/officeart/2016/7/layout/RepeatingBendingProcessNew"/>
    <dgm:cxn modelId="{D2D6DF9A-C7A0-4462-AF9D-05A6167949EA}" srcId="{0C0071C6-087C-4114-818C-FDC02001C66A}" destId="{8985D316-E393-4A75-ACF1-C3DFFF0A5A6A}" srcOrd="0" destOrd="0" parTransId="{EAE85D85-D8A8-4C91-B7EA-22608FA22F45}" sibTransId="{864629AC-A51A-4F82-92D8-427072953835}"/>
    <dgm:cxn modelId="{E194789E-599A-46A2-81F4-CA59233A2DB4}" srcId="{0C0071C6-087C-4114-818C-FDC02001C66A}" destId="{BF345200-0D77-4854-A42C-4B6C2FBF52A7}" srcOrd="1" destOrd="0" parTransId="{D7C81680-E1EE-4AF0-B96C-476A6B1CE75D}" sibTransId="{5C87BAAF-0E59-48F7-BD7C-6C05630ECBBF}"/>
    <dgm:cxn modelId="{595F9FA7-59BC-4E77-A06E-D37A10F8031B}" type="presOf" srcId="{B18C89E2-ADC1-4F8A-B039-DA587DF6D6B9}" destId="{DDEFF144-ABC1-4CC8-8285-FA0DD5F9D68E}" srcOrd="0" destOrd="0" presId="urn:microsoft.com/office/officeart/2016/7/layout/RepeatingBendingProcessNew"/>
    <dgm:cxn modelId="{41EA83AC-726D-4E7D-903C-9DC0CC68A5F3}" type="presOf" srcId="{C7E3FD57-3A20-4D10-9196-2B1B1DC6228B}" destId="{4887EB72-68D3-410C-A40B-E71D2F6DD610}" srcOrd="0" destOrd="0" presId="urn:microsoft.com/office/officeart/2016/7/layout/RepeatingBendingProcessNew"/>
    <dgm:cxn modelId="{0B3961B9-232A-4F25-9EBC-4CA5D45DF8B6}" type="presOf" srcId="{1DFDD126-08AE-4EFD-84C1-87296D79AAEF}" destId="{838466A2-9D1E-4B80-8322-0811FD1DBB62}" srcOrd="0" destOrd="0" presId="urn:microsoft.com/office/officeart/2016/7/layout/RepeatingBendingProcessNew"/>
    <dgm:cxn modelId="{AB1CE2C4-2FD2-46C2-8867-6A1B4EA09B3B}" srcId="{0C0071C6-087C-4114-818C-FDC02001C66A}" destId="{FFE52941-E197-4F8E-BE00-876219B880BB}" srcOrd="9" destOrd="0" parTransId="{8BB68AF8-6F35-4312-BDB1-F91DFAA8FC75}" sibTransId="{061258AA-8498-44FE-974B-AD18432C4C28}"/>
    <dgm:cxn modelId="{A8D694E3-55E8-4F36-A498-619A25767FCA}" type="presOf" srcId="{FC970EDA-8105-40E5-8872-F6E7B8E44B08}" destId="{3449F301-2AE9-4E08-BBD9-8FA20B384226}" srcOrd="0" destOrd="0" presId="urn:microsoft.com/office/officeart/2016/7/layout/RepeatingBendingProcessNew"/>
    <dgm:cxn modelId="{950DCDE6-A8C3-4042-89A3-076DC6D85A6F}" type="presOf" srcId="{B18C89E2-ADC1-4F8A-B039-DA587DF6D6B9}" destId="{3460FC08-461F-4D52-85F6-3E6F693C0EF8}" srcOrd="1" destOrd="0" presId="urn:microsoft.com/office/officeart/2016/7/layout/RepeatingBendingProcessNew"/>
    <dgm:cxn modelId="{2BDDCEF0-B556-46EC-AC50-C4C7C3926990}" srcId="{0C0071C6-087C-4114-818C-FDC02001C66A}" destId="{1821F9B8-D7EA-44F3-984D-C220AD467A6A}" srcOrd="4" destOrd="0" parTransId="{7D9C3BEF-54FB-4F7D-BD53-6DA347ACDB87}" sibTransId="{F2D63781-BB21-4A34-BA0E-3AD5F0003302}"/>
    <dgm:cxn modelId="{D053E8F6-697E-49A9-8F77-EB3E823DCB6F}" type="presOf" srcId="{061258AA-8498-44FE-974B-AD18432C4C28}" destId="{202A9E00-3A9A-4E8B-8EE8-E5A6F19F72F4}" srcOrd="1" destOrd="0" presId="urn:microsoft.com/office/officeart/2016/7/layout/RepeatingBendingProcessNew"/>
    <dgm:cxn modelId="{0DB605FF-7CA0-4E2A-B670-7223FF89B4D4}" type="presOf" srcId="{FFE52941-E197-4F8E-BE00-876219B880BB}" destId="{866EB529-39BB-45E3-AAB6-9A755A5E89CE}" srcOrd="0" destOrd="0" presId="urn:microsoft.com/office/officeart/2016/7/layout/RepeatingBendingProcessNew"/>
    <dgm:cxn modelId="{D5DCC7B1-E2C8-4585-BFF0-F38D03054289}" type="presParOf" srcId="{5DE0AF06-AF43-4190-B22D-F61B529854A6}" destId="{D60BEA90-D3E8-4573-98C8-2CD0CDC8CE49}" srcOrd="0" destOrd="0" presId="urn:microsoft.com/office/officeart/2016/7/layout/RepeatingBendingProcessNew"/>
    <dgm:cxn modelId="{7FD6F9DF-7414-44A9-A89C-7C8322DE1ECA}" type="presParOf" srcId="{5DE0AF06-AF43-4190-B22D-F61B529854A6}" destId="{6FCB5BFD-55F9-42F3-8F92-AB96CAA34601}" srcOrd="1" destOrd="0" presId="urn:microsoft.com/office/officeart/2016/7/layout/RepeatingBendingProcessNew"/>
    <dgm:cxn modelId="{1B9EC743-1C3D-4964-A6A7-620E86C39F25}" type="presParOf" srcId="{6FCB5BFD-55F9-42F3-8F92-AB96CAA34601}" destId="{401BFA71-E755-4DE7-A476-429B37077CEC}" srcOrd="0" destOrd="0" presId="urn:microsoft.com/office/officeart/2016/7/layout/RepeatingBendingProcessNew"/>
    <dgm:cxn modelId="{9F9D625F-B984-4A24-B4F6-6F84BE854AF5}" type="presParOf" srcId="{5DE0AF06-AF43-4190-B22D-F61B529854A6}" destId="{66C29E20-F1B2-41DB-9372-7E56BDB66C07}" srcOrd="2" destOrd="0" presId="urn:microsoft.com/office/officeart/2016/7/layout/RepeatingBendingProcessNew"/>
    <dgm:cxn modelId="{9302E746-4DA0-4BD8-9E62-1065D2E2B2B0}" type="presParOf" srcId="{5DE0AF06-AF43-4190-B22D-F61B529854A6}" destId="{B505D710-3CC9-46C7-B4DD-FC3C01ACB5FC}" srcOrd="3" destOrd="0" presId="urn:microsoft.com/office/officeart/2016/7/layout/RepeatingBendingProcessNew"/>
    <dgm:cxn modelId="{209BE471-79F8-484C-8235-FA1689D77E81}" type="presParOf" srcId="{B505D710-3CC9-46C7-B4DD-FC3C01ACB5FC}" destId="{99675927-223D-4016-B5B5-FD29F8A55A11}" srcOrd="0" destOrd="0" presId="urn:microsoft.com/office/officeart/2016/7/layout/RepeatingBendingProcessNew"/>
    <dgm:cxn modelId="{874C2A73-2F45-468A-9677-77C21B848745}" type="presParOf" srcId="{5DE0AF06-AF43-4190-B22D-F61B529854A6}" destId="{F65D7DEE-567F-4189-8889-4EC08DB5DC84}" srcOrd="4" destOrd="0" presId="urn:microsoft.com/office/officeart/2016/7/layout/RepeatingBendingProcessNew"/>
    <dgm:cxn modelId="{EAA68E81-482F-49B3-8150-DB2E64482598}" type="presParOf" srcId="{5DE0AF06-AF43-4190-B22D-F61B529854A6}" destId="{38848F4C-41E3-4206-A72B-A78AE903D0DC}" srcOrd="5" destOrd="0" presId="urn:microsoft.com/office/officeart/2016/7/layout/RepeatingBendingProcessNew"/>
    <dgm:cxn modelId="{FDF1DFA3-2EFD-4A4D-B5A3-5EE8444B722C}" type="presParOf" srcId="{38848F4C-41E3-4206-A72B-A78AE903D0DC}" destId="{DFC3C15C-52FA-4164-9445-2F9951A45BF9}" srcOrd="0" destOrd="0" presId="urn:microsoft.com/office/officeart/2016/7/layout/RepeatingBendingProcessNew"/>
    <dgm:cxn modelId="{228FB06B-D228-47FA-8FD0-8C688F45A9BE}" type="presParOf" srcId="{5DE0AF06-AF43-4190-B22D-F61B529854A6}" destId="{05F96EFF-FB18-425A-906F-361195AA5CAE}" srcOrd="6" destOrd="0" presId="urn:microsoft.com/office/officeart/2016/7/layout/RepeatingBendingProcessNew"/>
    <dgm:cxn modelId="{DF81DB58-5469-4BE1-BC7A-7D0539C178C8}" type="presParOf" srcId="{5DE0AF06-AF43-4190-B22D-F61B529854A6}" destId="{DDEFF144-ABC1-4CC8-8285-FA0DD5F9D68E}" srcOrd="7" destOrd="0" presId="urn:microsoft.com/office/officeart/2016/7/layout/RepeatingBendingProcessNew"/>
    <dgm:cxn modelId="{1839DE09-1A72-44BA-9E12-AE4477BE7593}" type="presParOf" srcId="{DDEFF144-ABC1-4CC8-8285-FA0DD5F9D68E}" destId="{3460FC08-461F-4D52-85F6-3E6F693C0EF8}" srcOrd="0" destOrd="0" presId="urn:microsoft.com/office/officeart/2016/7/layout/RepeatingBendingProcessNew"/>
    <dgm:cxn modelId="{B13C8637-C437-4BC7-83BC-8C477AA5AEEC}" type="presParOf" srcId="{5DE0AF06-AF43-4190-B22D-F61B529854A6}" destId="{3F18A896-3B2F-4A3C-8C95-791382525942}" srcOrd="8" destOrd="0" presId="urn:microsoft.com/office/officeart/2016/7/layout/RepeatingBendingProcessNew"/>
    <dgm:cxn modelId="{1F8F3B68-4AAD-4016-9601-A8E6EC6DDAFE}" type="presParOf" srcId="{5DE0AF06-AF43-4190-B22D-F61B529854A6}" destId="{BEE821B7-C929-408D-B652-8F3D2EBAB378}" srcOrd="9" destOrd="0" presId="urn:microsoft.com/office/officeart/2016/7/layout/RepeatingBendingProcessNew"/>
    <dgm:cxn modelId="{20AE1EB5-8C6C-4D14-ABC9-1AD663D7A249}" type="presParOf" srcId="{BEE821B7-C929-408D-B652-8F3D2EBAB378}" destId="{31D4CD63-744A-4FA3-96D2-E37963894D8B}" srcOrd="0" destOrd="0" presId="urn:microsoft.com/office/officeart/2016/7/layout/RepeatingBendingProcessNew"/>
    <dgm:cxn modelId="{7CED0F6E-41E2-410F-9F7D-9205DE52DCE2}" type="presParOf" srcId="{5DE0AF06-AF43-4190-B22D-F61B529854A6}" destId="{838466A2-9D1E-4B80-8322-0811FD1DBB62}" srcOrd="10" destOrd="0" presId="urn:microsoft.com/office/officeart/2016/7/layout/RepeatingBendingProcessNew"/>
    <dgm:cxn modelId="{E99AF01D-4746-40BE-AC36-79D5EB6A700E}" type="presParOf" srcId="{5DE0AF06-AF43-4190-B22D-F61B529854A6}" destId="{3AE9D681-F9AE-44C4-827C-BAFC8CD5A271}" srcOrd="11" destOrd="0" presId="urn:microsoft.com/office/officeart/2016/7/layout/RepeatingBendingProcessNew"/>
    <dgm:cxn modelId="{616950AD-8E25-44B5-B8E2-3DA1CDAF0D04}" type="presParOf" srcId="{3AE9D681-F9AE-44C4-827C-BAFC8CD5A271}" destId="{532991BF-D621-4301-AE91-751F3D280455}" srcOrd="0" destOrd="0" presId="urn:microsoft.com/office/officeart/2016/7/layout/RepeatingBendingProcessNew"/>
    <dgm:cxn modelId="{8DE41AC8-B5B8-4CE9-B57C-CEB3134F8C66}" type="presParOf" srcId="{5DE0AF06-AF43-4190-B22D-F61B529854A6}" destId="{69FCF43F-03E6-4AA6-9F95-6601BBC5506B}" srcOrd="12" destOrd="0" presId="urn:microsoft.com/office/officeart/2016/7/layout/RepeatingBendingProcessNew"/>
    <dgm:cxn modelId="{B06D6325-EDEB-4ECE-988C-8E89700E2700}" type="presParOf" srcId="{5DE0AF06-AF43-4190-B22D-F61B529854A6}" destId="{4887EB72-68D3-410C-A40B-E71D2F6DD610}" srcOrd="13" destOrd="0" presId="urn:microsoft.com/office/officeart/2016/7/layout/RepeatingBendingProcessNew"/>
    <dgm:cxn modelId="{16FC0DE5-C326-43B2-B1B5-DFC199A3EE29}" type="presParOf" srcId="{4887EB72-68D3-410C-A40B-E71D2F6DD610}" destId="{5C33AF3F-08DF-4697-9A67-172854ED193F}" srcOrd="0" destOrd="0" presId="urn:microsoft.com/office/officeart/2016/7/layout/RepeatingBendingProcessNew"/>
    <dgm:cxn modelId="{D73243B1-0A37-4BD2-A8C0-07C23DFF6169}" type="presParOf" srcId="{5DE0AF06-AF43-4190-B22D-F61B529854A6}" destId="{6D1905F1-ABC4-4B70-BF6E-BEA935F54F1E}" srcOrd="14" destOrd="0" presId="urn:microsoft.com/office/officeart/2016/7/layout/RepeatingBendingProcessNew"/>
    <dgm:cxn modelId="{FD371DAB-90AF-4478-9B4F-0ACA051DF2CF}" type="presParOf" srcId="{5DE0AF06-AF43-4190-B22D-F61B529854A6}" destId="{D57AAD0E-A751-4122-BAA1-81F0864D388C}" srcOrd="15" destOrd="0" presId="urn:microsoft.com/office/officeart/2016/7/layout/RepeatingBendingProcessNew"/>
    <dgm:cxn modelId="{98082F77-2509-44EC-B2A4-304ADEA645E9}" type="presParOf" srcId="{D57AAD0E-A751-4122-BAA1-81F0864D388C}" destId="{87ACFFB8-B0F9-42CA-8179-A7E624F40429}" srcOrd="0" destOrd="0" presId="urn:microsoft.com/office/officeart/2016/7/layout/RepeatingBendingProcessNew"/>
    <dgm:cxn modelId="{E3B97E86-6814-4B5E-AECA-56350D5341E4}" type="presParOf" srcId="{5DE0AF06-AF43-4190-B22D-F61B529854A6}" destId="{026B0E2F-BC02-49E9-AAA9-BA7C7733FEDE}" srcOrd="16" destOrd="0" presId="urn:microsoft.com/office/officeart/2016/7/layout/RepeatingBendingProcessNew"/>
    <dgm:cxn modelId="{D60E214F-A092-4E8F-8E63-45646B127F28}" type="presParOf" srcId="{5DE0AF06-AF43-4190-B22D-F61B529854A6}" destId="{5048F710-B491-483E-AB1C-33B7546F82CC}" srcOrd="17" destOrd="0" presId="urn:microsoft.com/office/officeart/2016/7/layout/RepeatingBendingProcessNew"/>
    <dgm:cxn modelId="{C68B9F69-07FF-4D77-8357-37A142273CDA}" type="presParOf" srcId="{5048F710-B491-483E-AB1C-33B7546F82CC}" destId="{EB0F7605-B4F1-413A-9B9F-4BBC21A77636}" srcOrd="0" destOrd="0" presId="urn:microsoft.com/office/officeart/2016/7/layout/RepeatingBendingProcessNew"/>
    <dgm:cxn modelId="{3A96CBE6-C919-4CE3-A833-FFECB98CDC05}" type="presParOf" srcId="{5DE0AF06-AF43-4190-B22D-F61B529854A6}" destId="{866EB529-39BB-45E3-AAB6-9A755A5E89CE}" srcOrd="18" destOrd="0" presId="urn:microsoft.com/office/officeart/2016/7/layout/RepeatingBendingProcessNew"/>
    <dgm:cxn modelId="{CCCD64C4-5957-479F-9BF8-B33FCEC02DA4}" type="presParOf" srcId="{5DE0AF06-AF43-4190-B22D-F61B529854A6}" destId="{0CFD5F33-F77E-46D8-8146-DF0FFCFCB87B}" srcOrd="19" destOrd="0" presId="urn:microsoft.com/office/officeart/2016/7/layout/RepeatingBendingProcessNew"/>
    <dgm:cxn modelId="{73B59435-E186-42DF-BF8C-739878C75B47}" type="presParOf" srcId="{0CFD5F33-F77E-46D8-8146-DF0FFCFCB87B}" destId="{202A9E00-3A9A-4E8B-8EE8-E5A6F19F72F4}" srcOrd="0" destOrd="0" presId="urn:microsoft.com/office/officeart/2016/7/layout/RepeatingBendingProcessNew"/>
    <dgm:cxn modelId="{5D53963B-F0C6-485A-A0AF-B8E86F01CBBD}" type="presParOf" srcId="{5DE0AF06-AF43-4190-B22D-F61B529854A6}" destId="{79EEF779-95DE-4778-9641-153BC80D2482}" srcOrd="20" destOrd="0" presId="urn:microsoft.com/office/officeart/2016/7/layout/RepeatingBendingProcessNew"/>
    <dgm:cxn modelId="{3F7ED158-0E09-46CE-B8E5-1D5E5F60717D}" type="presParOf" srcId="{5DE0AF06-AF43-4190-B22D-F61B529854A6}" destId="{F048065A-2FEE-42C8-85DF-E88FEC0861A1}" srcOrd="21" destOrd="0" presId="urn:microsoft.com/office/officeart/2016/7/layout/RepeatingBendingProcessNew"/>
    <dgm:cxn modelId="{1C0C1840-A280-47A3-8690-0E237B901AA4}" type="presParOf" srcId="{F048065A-2FEE-42C8-85DF-E88FEC0861A1}" destId="{6736B65D-4B8A-4DBB-9DE6-720669C71717}" srcOrd="0" destOrd="0" presId="urn:microsoft.com/office/officeart/2016/7/layout/RepeatingBendingProcessNew"/>
    <dgm:cxn modelId="{23423B85-9556-4395-8EE6-500BB45CEB7C}" type="presParOf" srcId="{5DE0AF06-AF43-4190-B22D-F61B529854A6}" destId="{800350BC-BEDC-4022-BE13-30A5E025FE26}" srcOrd="22" destOrd="0" presId="urn:microsoft.com/office/officeart/2016/7/layout/RepeatingBendingProcessNew"/>
    <dgm:cxn modelId="{48AF15B4-C198-4BB5-895F-AC797CFCD1BD}" type="presParOf" srcId="{5DE0AF06-AF43-4190-B22D-F61B529854A6}" destId="{CB9B0418-1154-4933-8EEB-D3A39FE3E808}" srcOrd="23" destOrd="0" presId="urn:microsoft.com/office/officeart/2016/7/layout/RepeatingBendingProcessNew"/>
    <dgm:cxn modelId="{5EA101FF-3545-439F-93E0-048BE774F116}" type="presParOf" srcId="{CB9B0418-1154-4933-8EEB-D3A39FE3E808}" destId="{C3DBB6E8-C193-4BDF-A772-48512C567AC3}" srcOrd="0" destOrd="0" presId="urn:microsoft.com/office/officeart/2016/7/layout/RepeatingBendingProcessNew"/>
    <dgm:cxn modelId="{9357151D-4672-4C63-8E10-C30466D0D5FB}" type="presParOf" srcId="{5DE0AF06-AF43-4190-B22D-F61B529854A6}" destId="{3449F301-2AE9-4E08-BBD9-8FA20B384226}" srcOrd="24" destOrd="0" presId="urn:microsoft.com/office/officeart/2016/7/layout/RepeatingBendingProcessNew"/>
    <dgm:cxn modelId="{F3728057-AC9B-40D4-B3EE-ACA8ADE8B6E0}" type="presParOf" srcId="{5DE0AF06-AF43-4190-B22D-F61B529854A6}" destId="{48040591-2565-4608-B18E-1DA2947E6E81}" srcOrd="25" destOrd="0" presId="urn:microsoft.com/office/officeart/2016/7/layout/RepeatingBendingProcessNew"/>
    <dgm:cxn modelId="{79BAF747-A23D-4ADF-8939-64F2A110FC60}" type="presParOf" srcId="{48040591-2565-4608-B18E-1DA2947E6E81}" destId="{99452590-035A-45A3-91AD-0B0A9DC8AE1C}" srcOrd="0" destOrd="0" presId="urn:microsoft.com/office/officeart/2016/7/layout/RepeatingBendingProcessNew"/>
    <dgm:cxn modelId="{2BEF5203-23C6-4C73-BA03-7351B0CCE3BF}" type="presParOf" srcId="{5DE0AF06-AF43-4190-B22D-F61B529854A6}" destId="{09EB672E-9C02-4C5E-8F13-6C45C59123E8}" srcOrd="26"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FD945C-6C53-4433-AEFC-93B3D00590F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C01B1F2-125E-4CCA-890A-3D3D0890A441}">
      <dgm:prSet/>
      <dgm:spPr/>
      <dgm:t>
        <a:bodyPr/>
        <a:lstStyle/>
        <a:p>
          <a:pPr>
            <a:lnSpc>
              <a:spcPct val="100000"/>
            </a:lnSpc>
          </a:pPr>
          <a:r>
            <a:rPr lang="en-US"/>
            <a:t>To visualize the data effectively, we utilized Tableau. </a:t>
          </a:r>
        </a:p>
      </dgm:t>
    </dgm:pt>
    <dgm:pt modelId="{219B37DA-6E8A-4AE8-AAA9-5BF967F88FF7}" type="parTrans" cxnId="{6E264D54-CD0A-4209-9803-E594B39C6191}">
      <dgm:prSet/>
      <dgm:spPr/>
      <dgm:t>
        <a:bodyPr/>
        <a:lstStyle/>
        <a:p>
          <a:endParaRPr lang="en-US"/>
        </a:p>
      </dgm:t>
    </dgm:pt>
    <dgm:pt modelId="{EBE04B72-9F57-419E-B0D2-BEC8CDDFF66D}" type="sibTrans" cxnId="{6E264D54-CD0A-4209-9803-E594B39C6191}">
      <dgm:prSet/>
      <dgm:spPr/>
      <dgm:t>
        <a:bodyPr/>
        <a:lstStyle/>
        <a:p>
          <a:endParaRPr lang="en-US"/>
        </a:p>
      </dgm:t>
    </dgm:pt>
    <dgm:pt modelId="{239034CE-B197-4821-AF18-8FACBA7547A1}">
      <dgm:prSet/>
      <dgm:spPr/>
      <dgm:t>
        <a:bodyPr/>
        <a:lstStyle/>
        <a:p>
          <a:pPr>
            <a:lnSpc>
              <a:spcPct val="100000"/>
            </a:lnSpc>
          </a:pPr>
          <a:r>
            <a:rPr lang="en-US"/>
            <a:t>This tool enables the creation of interactive and dynamic visualizations that help in understanding complex datasets and extracting meaningful patterns and trends.</a:t>
          </a:r>
        </a:p>
      </dgm:t>
    </dgm:pt>
    <dgm:pt modelId="{AFA1D9BD-3624-4289-93B9-C9C062CEF5EF}" type="parTrans" cxnId="{B64A41D0-C44E-4D34-B80D-A3EE6D77F1A4}">
      <dgm:prSet/>
      <dgm:spPr/>
      <dgm:t>
        <a:bodyPr/>
        <a:lstStyle/>
        <a:p>
          <a:endParaRPr lang="en-US"/>
        </a:p>
      </dgm:t>
    </dgm:pt>
    <dgm:pt modelId="{2A10CA16-6697-4A0D-ACA8-5F26FA3CF252}" type="sibTrans" cxnId="{B64A41D0-C44E-4D34-B80D-A3EE6D77F1A4}">
      <dgm:prSet/>
      <dgm:spPr/>
      <dgm:t>
        <a:bodyPr/>
        <a:lstStyle/>
        <a:p>
          <a:endParaRPr lang="en-US"/>
        </a:p>
      </dgm:t>
    </dgm:pt>
    <dgm:pt modelId="{E0947A6B-2C50-4A75-867E-FB1D34472E91}" type="pres">
      <dgm:prSet presAssocID="{62FD945C-6C53-4433-AEFC-93B3D00590F7}" presName="root" presStyleCnt="0">
        <dgm:presLayoutVars>
          <dgm:dir/>
          <dgm:resizeHandles val="exact"/>
        </dgm:presLayoutVars>
      </dgm:prSet>
      <dgm:spPr/>
    </dgm:pt>
    <dgm:pt modelId="{29F1D3BE-FA68-49C8-9AC4-0B06F33D440E}" type="pres">
      <dgm:prSet presAssocID="{5C01B1F2-125E-4CCA-890A-3D3D0890A441}" presName="compNode" presStyleCnt="0"/>
      <dgm:spPr/>
    </dgm:pt>
    <dgm:pt modelId="{9C18D97A-1B7F-48C9-8AD1-5EC603104833}" type="pres">
      <dgm:prSet presAssocID="{5C01B1F2-125E-4CCA-890A-3D3D0890A441}" presName="bgRect" presStyleLbl="bgShp" presStyleIdx="0" presStyleCnt="2"/>
      <dgm:spPr/>
    </dgm:pt>
    <dgm:pt modelId="{007E4341-7F85-40E8-AE3E-240415EABED9}" type="pres">
      <dgm:prSet presAssocID="{5C01B1F2-125E-4CCA-890A-3D3D0890A44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8B7BA7C1-6D4C-4EEE-B089-A22FEA7E8F59}" type="pres">
      <dgm:prSet presAssocID="{5C01B1F2-125E-4CCA-890A-3D3D0890A441}" presName="spaceRect" presStyleCnt="0"/>
      <dgm:spPr/>
    </dgm:pt>
    <dgm:pt modelId="{824BEB13-A03C-4CA1-A045-839B3734E8B7}" type="pres">
      <dgm:prSet presAssocID="{5C01B1F2-125E-4CCA-890A-3D3D0890A441}" presName="parTx" presStyleLbl="revTx" presStyleIdx="0" presStyleCnt="2">
        <dgm:presLayoutVars>
          <dgm:chMax val="0"/>
          <dgm:chPref val="0"/>
        </dgm:presLayoutVars>
      </dgm:prSet>
      <dgm:spPr/>
    </dgm:pt>
    <dgm:pt modelId="{71CE0D84-54F1-47AD-865B-B47DAFA596FC}" type="pres">
      <dgm:prSet presAssocID="{EBE04B72-9F57-419E-B0D2-BEC8CDDFF66D}" presName="sibTrans" presStyleCnt="0"/>
      <dgm:spPr/>
    </dgm:pt>
    <dgm:pt modelId="{E465A87F-366E-4D1B-AAAB-FF4F02533AE8}" type="pres">
      <dgm:prSet presAssocID="{239034CE-B197-4821-AF18-8FACBA7547A1}" presName="compNode" presStyleCnt="0"/>
      <dgm:spPr/>
    </dgm:pt>
    <dgm:pt modelId="{EDF87206-8E0E-4A28-BFF3-AFCE37BE161E}" type="pres">
      <dgm:prSet presAssocID="{239034CE-B197-4821-AF18-8FACBA7547A1}" presName="bgRect" presStyleLbl="bgShp" presStyleIdx="1" presStyleCnt="2"/>
      <dgm:spPr/>
    </dgm:pt>
    <dgm:pt modelId="{8D431071-ADFB-439C-98E5-C476B95A2B8C}" type="pres">
      <dgm:prSet presAssocID="{239034CE-B197-4821-AF18-8FACBA7547A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A9779A18-9177-4A24-B3FC-C7E70502D0F6}" type="pres">
      <dgm:prSet presAssocID="{239034CE-B197-4821-AF18-8FACBA7547A1}" presName="spaceRect" presStyleCnt="0"/>
      <dgm:spPr/>
    </dgm:pt>
    <dgm:pt modelId="{C63E8B58-8E85-4927-9CA3-E88E73B2E92D}" type="pres">
      <dgm:prSet presAssocID="{239034CE-B197-4821-AF18-8FACBA7547A1}" presName="parTx" presStyleLbl="revTx" presStyleIdx="1" presStyleCnt="2">
        <dgm:presLayoutVars>
          <dgm:chMax val="0"/>
          <dgm:chPref val="0"/>
        </dgm:presLayoutVars>
      </dgm:prSet>
      <dgm:spPr/>
    </dgm:pt>
  </dgm:ptLst>
  <dgm:cxnLst>
    <dgm:cxn modelId="{6E264D54-CD0A-4209-9803-E594B39C6191}" srcId="{62FD945C-6C53-4433-AEFC-93B3D00590F7}" destId="{5C01B1F2-125E-4CCA-890A-3D3D0890A441}" srcOrd="0" destOrd="0" parTransId="{219B37DA-6E8A-4AE8-AAA9-5BF967F88FF7}" sibTransId="{EBE04B72-9F57-419E-B0D2-BEC8CDDFF66D}"/>
    <dgm:cxn modelId="{3E4D3B7A-1FDB-4331-B600-AFA8759EF222}" type="presOf" srcId="{5C01B1F2-125E-4CCA-890A-3D3D0890A441}" destId="{824BEB13-A03C-4CA1-A045-839B3734E8B7}" srcOrd="0" destOrd="0" presId="urn:microsoft.com/office/officeart/2018/2/layout/IconVerticalSolidList"/>
    <dgm:cxn modelId="{4FC9DE9E-C771-4DA8-ACD6-6E4679A4DFE7}" type="presOf" srcId="{239034CE-B197-4821-AF18-8FACBA7547A1}" destId="{C63E8B58-8E85-4927-9CA3-E88E73B2E92D}" srcOrd="0" destOrd="0" presId="urn:microsoft.com/office/officeart/2018/2/layout/IconVerticalSolidList"/>
    <dgm:cxn modelId="{B64A41D0-C44E-4D34-B80D-A3EE6D77F1A4}" srcId="{62FD945C-6C53-4433-AEFC-93B3D00590F7}" destId="{239034CE-B197-4821-AF18-8FACBA7547A1}" srcOrd="1" destOrd="0" parTransId="{AFA1D9BD-3624-4289-93B9-C9C062CEF5EF}" sibTransId="{2A10CA16-6697-4A0D-ACA8-5F26FA3CF252}"/>
    <dgm:cxn modelId="{E1618CF6-B96C-41A6-A328-8F9504A8D285}" type="presOf" srcId="{62FD945C-6C53-4433-AEFC-93B3D00590F7}" destId="{E0947A6B-2C50-4A75-867E-FB1D34472E91}" srcOrd="0" destOrd="0" presId="urn:microsoft.com/office/officeart/2018/2/layout/IconVerticalSolidList"/>
    <dgm:cxn modelId="{F43C9432-F0E6-483F-B7A1-D0B9A67133B3}" type="presParOf" srcId="{E0947A6B-2C50-4A75-867E-FB1D34472E91}" destId="{29F1D3BE-FA68-49C8-9AC4-0B06F33D440E}" srcOrd="0" destOrd="0" presId="urn:microsoft.com/office/officeart/2018/2/layout/IconVerticalSolidList"/>
    <dgm:cxn modelId="{2897B6CF-C1E5-4D90-841F-FD892ADDF6CB}" type="presParOf" srcId="{29F1D3BE-FA68-49C8-9AC4-0B06F33D440E}" destId="{9C18D97A-1B7F-48C9-8AD1-5EC603104833}" srcOrd="0" destOrd="0" presId="urn:microsoft.com/office/officeart/2018/2/layout/IconVerticalSolidList"/>
    <dgm:cxn modelId="{5123488C-B5E7-401C-8497-B718301B5760}" type="presParOf" srcId="{29F1D3BE-FA68-49C8-9AC4-0B06F33D440E}" destId="{007E4341-7F85-40E8-AE3E-240415EABED9}" srcOrd="1" destOrd="0" presId="urn:microsoft.com/office/officeart/2018/2/layout/IconVerticalSolidList"/>
    <dgm:cxn modelId="{4629393B-FAF3-4016-B0CF-7BD10975E81D}" type="presParOf" srcId="{29F1D3BE-FA68-49C8-9AC4-0B06F33D440E}" destId="{8B7BA7C1-6D4C-4EEE-B089-A22FEA7E8F59}" srcOrd="2" destOrd="0" presId="urn:microsoft.com/office/officeart/2018/2/layout/IconVerticalSolidList"/>
    <dgm:cxn modelId="{0879EA64-D635-4499-9153-A52ACA40F8A3}" type="presParOf" srcId="{29F1D3BE-FA68-49C8-9AC4-0B06F33D440E}" destId="{824BEB13-A03C-4CA1-A045-839B3734E8B7}" srcOrd="3" destOrd="0" presId="urn:microsoft.com/office/officeart/2018/2/layout/IconVerticalSolidList"/>
    <dgm:cxn modelId="{FA4BAA93-5F47-465D-B2E6-F305238B8398}" type="presParOf" srcId="{E0947A6B-2C50-4A75-867E-FB1D34472E91}" destId="{71CE0D84-54F1-47AD-865B-B47DAFA596FC}" srcOrd="1" destOrd="0" presId="urn:microsoft.com/office/officeart/2018/2/layout/IconVerticalSolidList"/>
    <dgm:cxn modelId="{BE506729-9C9F-4DA4-9E38-3FB505AE31D9}" type="presParOf" srcId="{E0947A6B-2C50-4A75-867E-FB1D34472E91}" destId="{E465A87F-366E-4D1B-AAAB-FF4F02533AE8}" srcOrd="2" destOrd="0" presId="urn:microsoft.com/office/officeart/2018/2/layout/IconVerticalSolidList"/>
    <dgm:cxn modelId="{1FC9750D-FF4F-4705-A2AF-9DEDFADDFDCC}" type="presParOf" srcId="{E465A87F-366E-4D1B-AAAB-FF4F02533AE8}" destId="{EDF87206-8E0E-4A28-BFF3-AFCE37BE161E}" srcOrd="0" destOrd="0" presId="urn:microsoft.com/office/officeart/2018/2/layout/IconVerticalSolidList"/>
    <dgm:cxn modelId="{FF5C85F1-4747-4CFB-BA34-59889CE3CE07}" type="presParOf" srcId="{E465A87F-366E-4D1B-AAAB-FF4F02533AE8}" destId="{8D431071-ADFB-439C-98E5-C476B95A2B8C}" srcOrd="1" destOrd="0" presId="urn:microsoft.com/office/officeart/2018/2/layout/IconVerticalSolidList"/>
    <dgm:cxn modelId="{83723A70-21E4-4ECE-ABFD-8139425643F3}" type="presParOf" srcId="{E465A87F-366E-4D1B-AAAB-FF4F02533AE8}" destId="{A9779A18-9177-4A24-B3FC-C7E70502D0F6}" srcOrd="2" destOrd="0" presId="urn:microsoft.com/office/officeart/2018/2/layout/IconVerticalSolidList"/>
    <dgm:cxn modelId="{13F9BD90-5218-4147-BDAA-E0537EB7F292}" type="presParOf" srcId="{E465A87F-366E-4D1B-AAAB-FF4F02533AE8}" destId="{C63E8B58-8E85-4927-9CA3-E88E73B2E92D}"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D0C3E9-1C2A-41A7-B753-5B1D6DC3214F}" type="doc">
      <dgm:prSet loTypeId="urn:microsoft.com/office/officeart/2008/layout/LinedList" loCatId="list" qsTypeId="urn:microsoft.com/office/officeart/2005/8/quickstyle/simple2" qsCatId="simple" csTypeId="urn:microsoft.com/office/officeart/2005/8/colors/colorful1" csCatId="colorful"/>
      <dgm:spPr/>
      <dgm:t>
        <a:bodyPr/>
        <a:lstStyle/>
        <a:p>
          <a:endParaRPr lang="en-US"/>
        </a:p>
      </dgm:t>
    </dgm:pt>
    <dgm:pt modelId="{CDC053AF-BC79-44B6-A64A-C1C9633BF81F}">
      <dgm:prSet/>
      <dgm:spPr/>
      <dgm:t>
        <a:bodyPr/>
        <a:lstStyle/>
        <a:p>
          <a:r>
            <a:rPr lang="en-US"/>
            <a:t>Goal: To determine the distribution of cyber threat actors across the world. </a:t>
          </a:r>
        </a:p>
      </dgm:t>
    </dgm:pt>
    <dgm:pt modelId="{686C113D-9B5A-46CA-8349-4A66D9CB34DF}" type="parTrans" cxnId="{B82F9AA2-860D-427E-B435-24BC3F8A50B0}">
      <dgm:prSet/>
      <dgm:spPr/>
      <dgm:t>
        <a:bodyPr/>
        <a:lstStyle/>
        <a:p>
          <a:endParaRPr lang="en-US"/>
        </a:p>
      </dgm:t>
    </dgm:pt>
    <dgm:pt modelId="{61C523B4-CBF6-4444-9BF1-C8C0D1951BB7}" type="sibTrans" cxnId="{B82F9AA2-860D-427E-B435-24BC3F8A50B0}">
      <dgm:prSet/>
      <dgm:spPr/>
      <dgm:t>
        <a:bodyPr/>
        <a:lstStyle/>
        <a:p>
          <a:endParaRPr lang="en-US"/>
        </a:p>
      </dgm:t>
    </dgm:pt>
    <dgm:pt modelId="{7C6B2C17-7D3C-4BE7-ADDC-8F66CB34297F}">
      <dgm:prSet/>
      <dgm:spPr/>
      <dgm:t>
        <a:bodyPr/>
        <a:lstStyle/>
        <a:p>
          <a:r>
            <a:rPr lang="en-US"/>
            <a:t>The filled map illustrates the global distribution of cyber threat actors between 2015 and 2024. </a:t>
          </a:r>
        </a:p>
      </dgm:t>
    </dgm:pt>
    <dgm:pt modelId="{DE952DD5-EACD-4653-84B0-6AE0D04DAD92}" type="parTrans" cxnId="{10414307-A4BF-4827-BC87-D15B8B859C5A}">
      <dgm:prSet/>
      <dgm:spPr/>
      <dgm:t>
        <a:bodyPr/>
        <a:lstStyle/>
        <a:p>
          <a:endParaRPr lang="en-US"/>
        </a:p>
      </dgm:t>
    </dgm:pt>
    <dgm:pt modelId="{58BD252D-0BD2-488D-B6AE-EF5E4603225E}" type="sibTrans" cxnId="{10414307-A4BF-4827-BC87-D15B8B859C5A}">
      <dgm:prSet/>
      <dgm:spPr/>
      <dgm:t>
        <a:bodyPr/>
        <a:lstStyle/>
        <a:p>
          <a:endParaRPr lang="en-US"/>
        </a:p>
      </dgm:t>
    </dgm:pt>
    <dgm:pt modelId="{A3B3483A-202C-42FE-8DA1-E0C0B7728FF9}">
      <dgm:prSet/>
      <dgm:spPr/>
      <dgm:t>
        <a:bodyPr/>
        <a:lstStyle/>
        <a:p>
          <a:r>
            <a:rPr lang="en-US"/>
            <a:t>Countries are colored based on the type of actors involved, such as criminals, hacktivists, nation-states, terrorists, hobbyists, and undetermined. </a:t>
          </a:r>
        </a:p>
      </dgm:t>
    </dgm:pt>
    <dgm:pt modelId="{06B18BF0-951E-4DEC-B11A-A7DDFA1C5725}" type="parTrans" cxnId="{59CD9AD2-B9D4-4CC9-8ADC-91E9D0119B8A}">
      <dgm:prSet/>
      <dgm:spPr/>
      <dgm:t>
        <a:bodyPr/>
        <a:lstStyle/>
        <a:p>
          <a:endParaRPr lang="en-US"/>
        </a:p>
      </dgm:t>
    </dgm:pt>
    <dgm:pt modelId="{66A149B5-88A6-4D30-81C3-675C0314BFD8}" type="sibTrans" cxnId="{59CD9AD2-B9D4-4CC9-8ADC-91E9D0119B8A}">
      <dgm:prSet/>
      <dgm:spPr/>
      <dgm:t>
        <a:bodyPr/>
        <a:lstStyle/>
        <a:p>
          <a:endParaRPr lang="en-US"/>
        </a:p>
      </dgm:t>
    </dgm:pt>
    <dgm:pt modelId="{534271AC-E02A-4471-A947-7AFA68AF5387}">
      <dgm:prSet/>
      <dgm:spPr/>
      <dgm:t>
        <a:bodyPr/>
        <a:lstStyle/>
        <a:p>
          <a:r>
            <a:rPr lang="en-US"/>
            <a:t>This chart reveals that certain countries, like the United States and Russia, are hotspots for multiple types of cyber threats. </a:t>
          </a:r>
        </a:p>
      </dgm:t>
    </dgm:pt>
    <dgm:pt modelId="{C8EE4614-8EE9-4A82-9663-B634E551D418}" type="parTrans" cxnId="{BFE695B9-E137-441E-B6B8-DBF8007EDEE0}">
      <dgm:prSet/>
      <dgm:spPr/>
      <dgm:t>
        <a:bodyPr/>
        <a:lstStyle/>
        <a:p>
          <a:endParaRPr lang="en-US"/>
        </a:p>
      </dgm:t>
    </dgm:pt>
    <dgm:pt modelId="{56B70BB2-1586-4857-B90B-B2B657416CBF}" type="sibTrans" cxnId="{BFE695B9-E137-441E-B6B8-DBF8007EDEE0}">
      <dgm:prSet/>
      <dgm:spPr/>
      <dgm:t>
        <a:bodyPr/>
        <a:lstStyle/>
        <a:p>
          <a:endParaRPr lang="en-US"/>
        </a:p>
      </dgm:t>
    </dgm:pt>
    <dgm:pt modelId="{E093D7C1-A58C-49BC-8DF7-632F538FF866}">
      <dgm:prSet/>
      <dgm:spPr/>
      <dgm:t>
        <a:bodyPr/>
        <a:lstStyle/>
        <a:p>
          <a:r>
            <a:rPr lang="en-US"/>
            <a:t>The ability to filter by actor type and year allows us to observe trends over time, showing, for example, an increase in criminals and hackivists in recent years.</a:t>
          </a:r>
        </a:p>
      </dgm:t>
    </dgm:pt>
    <dgm:pt modelId="{A06441D0-A959-44C2-A32B-80F3DFD09BBA}" type="parTrans" cxnId="{531B5A03-BA23-4AE6-B290-D3B15A2332AE}">
      <dgm:prSet/>
      <dgm:spPr/>
      <dgm:t>
        <a:bodyPr/>
        <a:lstStyle/>
        <a:p>
          <a:endParaRPr lang="en-US"/>
        </a:p>
      </dgm:t>
    </dgm:pt>
    <dgm:pt modelId="{13599884-5CB3-46C2-90C2-316819A95CE3}" type="sibTrans" cxnId="{531B5A03-BA23-4AE6-B290-D3B15A2332AE}">
      <dgm:prSet/>
      <dgm:spPr/>
      <dgm:t>
        <a:bodyPr/>
        <a:lstStyle/>
        <a:p>
          <a:endParaRPr lang="en-US"/>
        </a:p>
      </dgm:t>
    </dgm:pt>
    <dgm:pt modelId="{21E84678-3287-4B32-A73F-12763638EDC1}" type="pres">
      <dgm:prSet presAssocID="{71D0C3E9-1C2A-41A7-B753-5B1D6DC3214F}" presName="vert0" presStyleCnt="0">
        <dgm:presLayoutVars>
          <dgm:dir/>
          <dgm:animOne val="branch"/>
          <dgm:animLvl val="lvl"/>
        </dgm:presLayoutVars>
      </dgm:prSet>
      <dgm:spPr/>
    </dgm:pt>
    <dgm:pt modelId="{D07F4006-3D9D-4ED8-B995-36AA8F4AE600}" type="pres">
      <dgm:prSet presAssocID="{CDC053AF-BC79-44B6-A64A-C1C9633BF81F}" presName="thickLine" presStyleLbl="alignNode1" presStyleIdx="0" presStyleCnt="5"/>
      <dgm:spPr/>
    </dgm:pt>
    <dgm:pt modelId="{22D9C297-29F3-441C-A3B0-28286071516D}" type="pres">
      <dgm:prSet presAssocID="{CDC053AF-BC79-44B6-A64A-C1C9633BF81F}" presName="horz1" presStyleCnt="0"/>
      <dgm:spPr/>
    </dgm:pt>
    <dgm:pt modelId="{D9CF3B45-9A27-4DE9-8E90-3B585F5433CA}" type="pres">
      <dgm:prSet presAssocID="{CDC053AF-BC79-44B6-A64A-C1C9633BF81F}" presName="tx1" presStyleLbl="revTx" presStyleIdx="0" presStyleCnt="5"/>
      <dgm:spPr/>
    </dgm:pt>
    <dgm:pt modelId="{D27D8C56-34D0-4939-955F-28773947D6D4}" type="pres">
      <dgm:prSet presAssocID="{CDC053AF-BC79-44B6-A64A-C1C9633BF81F}" presName="vert1" presStyleCnt="0"/>
      <dgm:spPr/>
    </dgm:pt>
    <dgm:pt modelId="{A93D0520-3944-44A1-AD6A-B3E47A5726FB}" type="pres">
      <dgm:prSet presAssocID="{7C6B2C17-7D3C-4BE7-ADDC-8F66CB34297F}" presName="thickLine" presStyleLbl="alignNode1" presStyleIdx="1" presStyleCnt="5"/>
      <dgm:spPr/>
    </dgm:pt>
    <dgm:pt modelId="{393E7F6C-00AF-4BD1-BA8D-B89915009F3C}" type="pres">
      <dgm:prSet presAssocID="{7C6B2C17-7D3C-4BE7-ADDC-8F66CB34297F}" presName="horz1" presStyleCnt="0"/>
      <dgm:spPr/>
    </dgm:pt>
    <dgm:pt modelId="{84CC3D8F-8F9F-49F2-9943-5FD055C2A245}" type="pres">
      <dgm:prSet presAssocID="{7C6B2C17-7D3C-4BE7-ADDC-8F66CB34297F}" presName="tx1" presStyleLbl="revTx" presStyleIdx="1" presStyleCnt="5"/>
      <dgm:spPr/>
    </dgm:pt>
    <dgm:pt modelId="{5CC0E292-E1AC-4757-B696-0BA0CBC5CC42}" type="pres">
      <dgm:prSet presAssocID="{7C6B2C17-7D3C-4BE7-ADDC-8F66CB34297F}" presName="vert1" presStyleCnt="0"/>
      <dgm:spPr/>
    </dgm:pt>
    <dgm:pt modelId="{415F7C35-8820-46F1-A9C7-B9C9A4BB34A8}" type="pres">
      <dgm:prSet presAssocID="{A3B3483A-202C-42FE-8DA1-E0C0B7728FF9}" presName="thickLine" presStyleLbl="alignNode1" presStyleIdx="2" presStyleCnt="5"/>
      <dgm:spPr/>
    </dgm:pt>
    <dgm:pt modelId="{BEDF99E9-CD20-4C78-9945-FA8D512289D4}" type="pres">
      <dgm:prSet presAssocID="{A3B3483A-202C-42FE-8DA1-E0C0B7728FF9}" presName="horz1" presStyleCnt="0"/>
      <dgm:spPr/>
    </dgm:pt>
    <dgm:pt modelId="{584AE52F-A688-4443-AE7D-9FF643A6688D}" type="pres">
      <dgm:prSet presAssocID="{A3B3483A-202C-42FE-8DA1-E0C0B7728FF9}" presName="tx1" presStyleLbl="revTx" presStyleIdx="2" presStyleCnt="5"/>
      <dgm:spPr/>
    </dgm:pt>
    <dgm:pt modelId="{9AECA049-E3BF-45FA-9929-C26FEF81480E}" type="pres">
      <dgm:prSet presAssocID="{A3B3483A-202C-42FE-8DA1-E0C0B7728FF9}" presName="vert1" presStyleCnt="0"/>
      <dgm:spPr/>
    </dgm:pt>
    <dgm:pt modelId="{9EF1AE76-9194-41E8-AE7C-A9CB45A2DBA3}" type="pres">
      <dgm:prSet presAssocID="{534271AC-E02A-4471-A947-7AFA68AF5387}" presName="thickLine" presStyleLbl="alignNode1" presStyleIdx="3" presStyleCnt="5"/>
      <dgm:spPr/>
    </dgm:pt>
    <dgm:pt modelId="{F4497501-7445-47E2-A179-1D0B6EA693F7}" type="pres">
      <dgm:prSet presAssocID="{534271AC-E02A-4471-A947-7AFA68AF5387}" presName="horz1" presStyleCnt="0"/>
      <dgm:spPr/>
    </dgm:pt>
    <dgm:pt modelId="{18805F1F-EAFC-48C6-B543-45F9F2A72B87}" type="pres">
      <dgm:prSet presAssocID="{534271AC-E02A-4471-A947-7AFA68AF5387}" presName="tx1" presStyleLbl="revTx" presStyleIdx="3" presStyleCnt="5"/>
      <dgm:spPr/>
    </dgm:pt>
    <dgm:pt modelId="{5966ED8F-5576-4B91-BF7B-86F83CB63FD3}" type="pres">
      <dgm:prSet presAssocID="{534271AC-E02A-4471-A947-7AFA68AF5387}" presName="vert1" presStyleCnt="0"/>
      <dgm:spPr/>
    </dgm:pt>
    <dgm:pt modelId="{F61240DB-708E-498F-ABC7-89E4311217A4}" type="pres">
      <dgm:prSet presAssocID="{E093D7C1-A58C-49BC-8DF7-632F538FF866}" presName="thickLine" presStyleLbl="alignNode1" presStyleIdx="4" presStyleCnt="5"/>
      <dgm:spPr/>
    </dgm:pt>
    <dgm:pt modelId="{73425CA3-B5DC-4AF9-9A3E-6CB2C6B06F2F}" type="pres">
      <dgm:prSet presAssocID="{E093D7C1-A58C-49BC-8DF7-632F538FF866}" presName="horz1" presStyleCnt="0"/>
      <dgm:spPr/>
    </dgm:pt>
    <dgm:pt modelId="{552B9A13-2594-4697-97DF-9439DF57AE08}" type="pres">
      <dgm:prSet presAssocID="{E093D7C1-A58C-49BC-8DF7-632F538FF866}" presName="tx1" presStyleLbl="revTx" presStyleIdx="4" presStyleCnt="5"/>
      <dgm:spPr/>
    </dgm:pt>
    <dgm:pt modelId="{4C80FBD9-9B9B-4CD1-8339-705BED1BF693}" type="pres">
      <dgm:prSet presAssocID="{E093D7C1-A58C-49BC-8DF7-632F538FF866}" presName="vert1" presStyleCnt="0"/>
      <dgm:spPr/>
    </dgm:pt>
  </dgm:ptLst>
  <dgm:cxnLst>
    <dgm:cxn modelId="{531B5A03-BA23-4AE6-B290-D3B15A2332AE}" srcId="{71D0C3E9-1C2A-41A7-B753-5B1D6DC3214F}" destId="{E093D7C1-A58C-49BC-8DF7-632F538FF866}" srcOrd="4" destOrd="0" parTransId="{A06441D0-A959-44C2-A32B-80F3DFD09BBA}" sibTransId="{13599884-5CB3-46C2-90C2-316819A95CE3}"/>
    <dgm:cxn modelId="{10414307-A4BF-4827-BC87-D15B8B859C5A}" srcId="{71D0C3E9-1C2A-41A7-B753-5B1D6DC3214F}" destId="{7C6B2C17-7D3C-4BE7-ADDC-8F66CB34297F}" srcOrd="1" destOrd="0" parTransId="{DE952DD5-EACD-4653-84B0-6AE0D04DAD92}" sibTransId="{58BD252D-0BD2-488D-B6AE-EF5E4603225E}"/>
    <dgm:cxn modelId="{0CD68131-F41D-4F6D-ADB2-7CCE8E36F61B}" type="presOf" srcId="{7C6B2C17-7D3C-4BE7-ADDC-8F66CB34297F}" destId="{84CC3D8F-8F9F-49F2-9943-5FD055C2A245}" srcOrd="0" destOrd="0" presId="urn:microsoft.com/office/officeart/2008/layout/LinedList"/>
    <dgm:cxn modelId="{5F5A1A47-60E4-42F2-AFB0-1943070B1470}" type="presOf" srcId="{E093D7C1-A58C-49BC-8DF7-632F538FF866}" destId="{552B9A13-2594-4697-97DF-9439DF57AE08}" srcOrd="0" destOrd="0" presId="urn:microsoft.com/office/officeart/2008/layout/LinedList"/>
    <dgm:cxn modelId="{E721F670-D135-43C6-8EFF-5C615BE72F06}" type="presOf" srcId="{CDC053AF-BC79-44B6-A64A-C1C9633BF81F}" destId="{D9CF3B45-9A27-4DE9-8E90-3B585F5433CA}" srcOrd="0" destOrd="0" presId="urn:microsoft.com/office/officeart/2008/layout/LinedList"/>
    <dgm:cxn modelId="{980E4C53-F2D0-499B-AE42-0D8487036BE2}" type="presOf" srcId="{71D0C3E9-1C2A-41A7-B753-5B1D6DC3214F}" destId="{21E84678-3287-4B32-A73F-12763638EDC1}" srcOrd="0" destOrd="0" presId="urn:microsoft.com/office/officeart/2008/layout/LinedList"/>
    <dgm:cxn modelId="{10D74958-D427-4A82-9EBB-02EA27DA38D4}" type="presOf" srcId="{A3B3483A-202C-42FE-8DA1-E0C0B7728FF9}" destId="{584AE52F-A688-4443-AE7D-9FF643A6688D}" srcOrd="0" destOrd="0" presId="urn:microsoft.com/office/officeart/2008/layout/LinedList"/>
    <dgm:cxn modelId="{F9E60F7B-6FD9-49A3-A141-074B022B4441}" type="presOf" srcId="{534271AC-E02A-4471-A947-7AFA68AF5387}" destId="{18805F1F-EAFC-48C6-B543-45F9F2A72B87}" srcOrd="0" destOrd="0" presId="urn:microsoft.com/office/officeart/2008/layout/LinedList"/>
    <dgm:cxn modelId="{B82F9AA2-860D-427E-B435-24BC3F8A50B0}" srcId="{71D0C3E9-1C2A-41A7-B753-5B1D6DC3214F}" destId="{CDC053AF-BC79-44B6-A64A-C1C9633BF81F}" srcOrd="0" destOrd="0" parTransId="{686C113D-9B5A-46CA-8349-4A66D9CB34DF}" sibTransId="{61C523B4-CBF6-4444-9BF1-C8C0D1951BB7}"/>
    <dgm:cxn modelId="{BFE695B9-E137-441E-B6B8-DBF8007EDEE0}" srcId="{71D0C3E9-1C2A-41A7-B753-5B1D6DC3214F}" destId="{534271AC-E02A-4471-A947-7AFA68AF5387}" srcOrd="3" destOrd="0" parTransId="{C8EE4614-8EE9-4A82-9663-B634E551D418}" sibTransId="{56B70BB2-1586-4857-B90B-B2B657416CBF}"/>
    <dgm:cxn modelId="{59CD9AD2-B9D4-4CC9-8ADC-91E9D0119B8A}" srcId="{71D0C3E9-1C2A-41A7-B753-5B1D6DC3214F}" destId="{A3B3483A-202C-42FE-8DA1-E0C0B7728FF9}" srcOrd="2" destOrd="0" parTransId="{06B18BF0-951E-4DEC-B11A-A7DDFA1C5725}" sibTransId="{66A149B5-88A6-4D30-81C3-675C0314BFD8}"/>
    <dgm:cxn modelId="{6DBC87A1-4F71-4C36-99E7-5F2248F2913F}" type="presParOf" srcId="{21E84678-3287-4B32-A73F-12763638EDC1}" destId="{D07F4006-3D9D-4ED8-B995-36AA8F4AE600}" srcOrd="0" destOrd="0" presId="urn:microsoft.com/office/officeart/2008/layout/LinedList"/>
    <dgm:cxn modelId="{0EE25869-E1A0-47A2-96DE-CC6B9CAA2E25}" type="presParOf" srcId="{21E84678-3287-4B32-A73F-12763638EDC1}" destId="{22D9C297-29F3-441C-A3B0-28286071516D}" srcOrd="1" destOrd="0" presId="urn:microsoft.com/office/officeart/2008/layout/LinedList"/>
    <dgm:cxn modelId="{2BDE7336-54E0-4F87-B409-0FD6B892BCAF}" type="presParOf" srcId="{22D9C297-29F3-441C-A3B0-28286071516D}" destId="{D9CF3B45-9A27-4DE9-8E90-3B585F5433CA}" srcOrd="0" destOrd="0" presId="urn:microsoft.com/office/officeart/2008/layout/LinedList"/>
    <dgm:cxn modelId="{9A70982D-4F15-4E3B-96EB-5F8DA5ECF8EF}" type="presParOf" srcId="{22D9C297-29F3-441C-A3B0-28286071516D}" destId="{D27D8C56-34D0-4939-955F-28773947D6D4}" srcOrd="1" destOrd="0" presId="urn:microsoft.com/office/officeart/2008/layout/LinedList"/>
    <dgm:cxn modelId="{BFA27F25-0897-44B3-9481-762E22C65D56}" type="presParOf" srcId="{21E84678-3287-4B32-A73F-12763638EDC1}" destId="{A93D0520-3944-44A1-AD6A-B3E47A5726FB}" srcOrd="2" destOrd="0" presId="urn:microsoft.com/office/officeart/2008/layout/LinedList"/>
    <dgm:cxn modelId="{4EDDBBA7-685F-4F7D-8EF4-5AEBDC16DDAF}" type="presParOf" srcId="{21E84678-3287-4B32-A73F-12763638EDC1}" destId="{393E7F6C-00AF-4BD1-BA8D-B89915009F3C}" srcOrd="3" destOrd="0" presId="urn:microsoft.com/office/officeart/2008/layout/LinedList"/>
    <dgm:cxn modelId="{05987B88-21D8-4CF9-99A4-880E93567DA4}" type="presParOf" srcId="{393E7F6C-00AF-4BD1-BA8D-B89915009F3C}" destId="{84CC3D8F-8F9F-49F2-9943-5FD055C2A245}" srcOrd="0" destOrd="0" presId="urn:microsoft.com/office/officeart/2008/layout/LinedList"/>
    <dgm:cxn modelId="{17E8F49E-8AA1-4EFE-97E6-EB01448A4FAA}" type="presParOf" srcId="{393E7F6C-00AF-4BD1-BA8D-B89915009F3C}" destId="{5CC0E292-E1AC-4757-B696-0BA0CBC5CC42}" srcOrd="1" destOrd="0" presId="urn:microsoft.com/office/officeart/2008/layout/LinedList"/>
    <dgm:cxn modelId="{752FB190-671B-43C2-881B-1A173FE2ABB4}" type="presParOf" srcId="{21E84678-3287-4B32-A73F-12763638EDC1}" destId="{415F7C35-8820-46F1-A9C7-B9C9A4BB34A8}" srcOrd="4" destOrd="0" presId="urn:microsoft.com/office/officeart/2008/layout/LinedList"/>
    <dgm:cxn modelId="{5F19B058-99E0-44FE-8AF8-35B4BDDAA5A6}" type="presParOf" srcId="{21E84678-3287-4B32-A73F-12763638EDC1}" destId="{BEDF99E9-CD20-4C78-9945-FA8D512289D4}" srcOrd="5" destOrd="0" presId="urn:microsoft.com/office/officeart/2008/layout/LinedList"/>
    <dgm:cxn modelId="{4172ACA2-3C40-4728-BBEA-1860D122FC1E}" type="presParOf" srcId="{BEDF99E9-CD20-4C78-9945-FA8D512289D4}" destId="{584AE52F-A688-4443-AE7D-9FF643A6688D}" srcOrd="0" destOrd="0" presId="urn:microsoft.com/office/officeart/2008/layout/LinedList"/>
    <dgm:cxn modelId="{FA3E1A7F-2BA0-4C73-A663-9284DDC9E6FF}" type="presParOf" srcId="{BEDF99E9-CD20-4C78-9945-FA8D512289D4}" destId="{9AECA049-E3BF-45FA-9929-C26FEF81480E}" srcOrd="1" destOrd="0" presId="urn:microsoft.com/office/officeart/2008/layout/LinedList"/>
    <dgm:cxn modelId="{D3859BE3-99E6-49C9-940A-5377835FAC9E}" type="presParOf" srcId="{21E84678-3287-4B32-A73F-12763638EDC1}" destId="{9EF1AE76-9194-41E8-AE7C-A9CB45A2DBA3}" srcOrd="6" destOrd="0" presId="urn:microsoft.com/office/officeart/2008/layout/LinedList"/>
    <dgm:cxn modelId="{FC7A2557-3B67-4651-B49C-E81044516AE5}" type="presParOf" srcId="{21E84678-3287-4B32-A73F-12763638EDC1}" destId="{F4497501-7445-47E2-A179-1D0B6EA693F7}" srcOrd="7" destOrd="0" presId="urn:microsoft.com/office/officeart/2008/layout/LinedList"/>
    <dgm:cxn modelId="{19F03CAE-4A8A-45CE-B59D-C1826E1E778F}" type="presParOf" srcId="{F4497501-7445-47E2-A179-1D0B6EA693F7}" destId="{18805F1F-EAFC-48C6-B543-45F9F2A72B87}" srcOrd="0" destOrd="0" presId="urn:microsoft.com/office/officeart/2008/layout/LinedList"/>
    <dgm:cxn modelId="{EFD7666B-E65B-4CD7-A207-10F97561CFB0}" type="presParOf" srcId="{F4497501-7445-47E2-A179-1D0B6EA693F7}" destId="{5966ED8F-5576-4B91-BF7B-86F83CB63FD3}" srcOrd="1" destOrd="0" presId="urn:microsoft.com/office/officeart/2008/layout/LinedList"/>
    <dgm:cxn modelId="{1D486472-30DF-49F9-8059-84CF112B4D23}" type="presParOf" srcId="{21E84678-3287-4B32-A73F-12763638EDC1}" destId="{F61240DB-708E-498F-ABC7-89E4311217A4}" srcOrd="8" destOrd="0" presId="urn:microsoft.com/office/officeart/2008/layout/LinedList"/>
    <dgm:cxn modelId="{BD60B965-33C4-4958-95AC-B8E657997B94}" type="presParOf" srcId="{21E84678-3287-4B32-A73F-12763638EDC1}" destId="{73425CA3-B5DC-4AF9-9A3E-6CB2C6B06F2F}" srcOrd="9" destOrd="0" presId="urn:microsoft.com/office/officeart/2008/layout/LinedList"/>
    <dgm:cxn modelId="{451D9B68-F84E-40E0-AC75-C96A1EE9094C}" type="presParOf" srcId="{73425CA3-B5DC-4AF9-9A3E-6CB2C6B06F2F}" destId="{552B9A13-2594-4697-97DF-9439DF57AE08}" srcOrd="0" destOrd="0" presId="urn:microsoft.com/office/officeart/2008/layout/LinedList"/>
    <dgm:cxn modelId="{FBF41FC8-6440-47CF-9EC0-4B35BEE9255D}" type="presParOf" srcId="{73425CA3-B5DC-4AF9-9A3E-6CB2C6B06F2F}" destId="{4C80FBD9-9B9B-4CD1-8339-705BED1BF69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E3F036-6D34-4FB9-BF3E-80860C16BC00}" type="doc">
      <dgm:prSet loTypeId="urn:microsoft.com/office/officeart/2005/8/layout/vProcess5" loCatId="process" qsTypeId="urn:microsoft.com/office/officeart/2005/8/quickstyle/simple4" qsCatId="simple" csTypeId="urn:microsoft.com/office/officeart/2005/8/colors/accent2_2" csCatId="accent2" phldr="1"/>
      <dgm:spPr/>
      <dgm:t>
        <a:bodyPr/>
        <a:lstStyle/>
        <a:p>
          <a:endParaRPr lang="en-US"/>
        </a:p>
      </dgm:t>
    </dgm:pt>
    <dgm:pt modelId="{17AAF7EB-6E16-4372-BCE1-882FF1F35278}">
      <dgm:prSet/>
      <dgm:spPr/>
      <dgm:t>
        <a:bodyPr/>
        <a:lstStyle/>
        <a:p>
          <a:r>
            <a:rPr lang="en-US"/>
            <a:t>To showcase the distribution of cyberattacks on different industries across various regions. </a:t>
          </a:r>
        </a:p>
      </dgm:t>
    </dgm:pt>
    <dgm:pt modelId="{9CF25563-7A0F-4383-B749-2378685C9BF9}" type="parTrans" cxnId="{02A5DCFC-F3CF-4EB4-8A72-18C0D8B24892}">
      <dgm:prSet/>
      <dgm:spPr/>
      <dgm:t>
        <a:bodyPr/>
        <a:lstStyle/>
        <a:p>
          <a:endParaRPr lang="en-US"/>
        </a:p>
      </dgm:t>
    </dgm:pt>
    <dgm:pt modelId="{3A36BEA8-4A27-40F8-BF8C-BA30FFF69442}" type="sibTrans" cxnId="{02A5DCFC-F3CF-4EB4-8A72-18C0D8B24892}">
      <dgm:prSet/>
      <dgm:spPr/>
      <dgm:t>
        <a:bodyPr/>
        <a:lstStyle/>
        <a:p>
          <a:endParaRPr lang="en-US"/>
        </a:p>
      </dgm:t>
    </dgm:pt>
    <dgm:pt modelId="{5828DF1D-7287-4BB8-A831-D9276D0E130B}">
      <dgm:prSet/>
      <dgm:spPr/>
      <dgm:t>
        <a:bodyPr/>
        <a:lstStyle/>
        <a:p>
          <a:r>
            <a:rPr lang="en-US"/>
            <a:t>The filled layer, transitioning from blue to red, represents the number of attacks in each country, with red indicating higher attack volumes. </a:t>
          </a:r>
        </a:p>
      </dgm:t>
    </dgm:pt>
    <dgm:pt modelId="{CE9566E1-9879-4F91-A065-1D2CAF9D84E3}" type="parTrans" cxnId="{E54921F0-05D7-4D64-B860-E07787D3C150}">
      <dgm:prSet/>
      <dgm:spPr/>
      <dgm:t>
        <a:bodyPr/>
        <a:lstStyle/>
        <a:p>
          <a:endParaRPr lang="en-US"/>
        </a:p>
      </dgm:t>
    </dgm:pt>
    <dgm:pt modelId="{94CBDC55-D4B9-4058-A74A-444D1C49DC37}" type="sibTrans" cxnId="{E54921F0-05D7-4D64-B860-E07787D3C150}">
      <dgm:prSet/>
      <dgm:spPr/>
      <dgm:t>
        <a:bodyPr/>
        <a:lstStyle/>
        <a:p>
          <a:endParaRPr lang="en-US"/>
        </a:p>
      </dgm:t>
    </dgm:pt>
    <dgm:pt modelId="{1DAB8DCD-66D2-405F-8544-73D77B458959}">
      <dgm:prSet/>
      <dgm:spPr/>
      <dgm:t>
        <a:bodyPr/>
        <a:lstStyle/>
        <a:p>
          <a:r>
            <a:rPr lang="en-US"/>
            <a:t>The symbol layer uses bubble sizes to indicate the number of events targeting specific industries in each region. </a:t>
          </a:r>
        </a:p>
      </dgm:t>
    </dgm:pt>
    <dgm:pt modelId="{6CEA522A-CD1C-4024-A24B-2CC25D1CA122}" type="parTrans" cxnId="{98EA8300-6317-4521-841C-3C2E933C1160}">
      <dgm:prSet/>
      <dgm:spPr/>
      <dgm:t>
        <a:bodyPr/>
        <a:lstStyle/>
        <a:p>
          <a:endParaRPr lang="en-US"/>
        </a:p>
      </dgm:t>
    </dgm:pt>
    <dgm:pt modelId="{9B43A306-4688-4D2D-A1CC-C7EB6249FBFA}" type="sibTrans" cxnId="{98EA8300-6317-4521-841C-3C2E933C1160}">
      <dgm:prSet/>
      <dgm:spPr/>
      <dgm:t>
        <a:bodyPr/>
        <a:lstStyle/>
        <a:p>
          <a:endParaRPr lang="en-US"/>
        </a:p>
      </dgm:t>
    </dgm:pt>
    <dgm:pt modelId="{22FE3618-FEA5-492B-9722-DE7C4CEED105}">
      <dgm:prSet/>
      <dgm:spPr/>
      <dgm:t>
        <a:bodyPr/>
        <a:lstStyle/>
        <a:p>
          <a:r>
            <a:rPr lang="en-US" dirty="0"/>
            <a:t>This map shows that the United States is a major targets for cyberattacks, particularly in the healthcare and public administration sectors, suggesting a need for enhanced cybersecurity measures in these industries.</a:t>
          </a:r>
        </a:p>
      </dgm:t>
    </dgm:pt>
    <dgm:pt modelId="{805B111E-97ED-49FC-BC24-A33BA59DBF2B}" type="parTrans" cxnId="{5E5A24EF-4CD5-4A31-895E-FDAE1FCC330F}">
      <dgm:prSet/>
      <dgm:spPr/>
      <dgm:t>
        <a:bodyPr/>
        <a:lstStyle/>
        <a:p>
          <a:endParaRPr lang="en-US"/>
        </a:p>
      </dgm:t>
    </dgm:pt>
    <dgm:pt modelId="{219166E0-C878-4A30-91AC-D449EB5AC564}" type="sibTrans" cxnId="{5E5A24EF-4CD5-4A31-895E-FDAE1FCC330F}">
      <dgm:prSet/>
      <dgm:spPr/>
      <dgm:t>
        <a:bodyPr/>
        <a:lstStyle/>
        <a:p>
          <a:endParaRPr lang="en-US"/>
        </a:p>
      </dgm:t>
    </dgm:pt>
    <dgm:pt modelId="{95A64FED-BCBA-406E-9940-B17759777993}" type="pres">
      <dgm:prSet presAssocID="{DDE3F036-6D34-4FB9-BF3E-80860C16BC00}" presName="outerComposite" presStyleCnt="0">
        <dgm:presLayoutVars>
          <dgm:chMax val="5"/>
          <dgm:dir/>
          <dgm:resizeHandles val="exact"/>
        </dgm:presLayoutVars>
      </dgm:prSet>
      <dgm:spPr/>
    </dgm:pt>
    <dgm:pt modelId="{72A23F87-2F7A-4BAF-8559-C66D8013458C}" type="pres">
      <dgm:prSet presAssocID="{DDE3F036-6D34-4FB9-BF3E-80860C16BC00}" presName="dummyMaxCanvas" presStyleCnt="0">
        <dgm:presLayoutVars/>
      </dgm:prSet>
      <dgm:spPr/>
    </dgm:pt>
    <dgm:pt modelId="{2FE5A8D5-37F2-4B24-A7C1-96980FA2C11A}" type="pres">
      <dgm:prSet presAssocID="{DDE3F036-6D34-4FB9-BF3E-80860C16BC00}" presName="FourNodes_1" presStyleLbl="node1" presStyleIdx="0" presStyleCnt="4">
        <dgm:presLayoutVars>
          <dgm:bulletEnabled val="1"/>
        </dgm:presLayoutVars>
      </dgm:prSet>
      <dgm:spPr/>
    </dgm:pt>
    <dgm:pt modelId="{F08B6940-CE9A-40FA-9B01-10F57CAD2641}" type="pres">
      <dgm:prSet presAssocID="{DDE3F036-6D34-4FB9-BF3E-80860C16BC00}" presName="FourNodes_2" presStyleLbl="node1" presStyleIdx="1" presStyleCnt="4">
        <dgm:presLayoutVars>
          <dgm:bulletEnabled val="1"/>
        </dgm:presLayoutVars>
      </dgm:prSet>
      <dgm:spPr/>
    </dgm:pt>
    <dgm:pt modelId="{5EE7CC6D-CF76-45A2-A9B4-83DF69E0A2CD}" type="pres">
      <dgm:prSet presAssocID="{DDE3F036-6D34-4FB9-BF3E-80860C16BC00}" presName="FourNodes_3" presStyleLbl="node1" presStyleIdx="2" presStyleCnt="4">
        <dgm:presLayoutVars>
          <dgm:bulletEnabled val="1"/>
        </dgm:presLayoutVars>
      </dgm:prSet>
      <dgm:spPr/>
    </dgm:pt>
    <dgm:pt modelId="{712F39B1-29A1-48CA-835A-6FF93E157942}" type="pres">
      <dgm:prSet presAssocID="{DDE3F036-6D34-4FB9-BF3E-80860C16BC00}" presName="FourNodes_4" presStyleLbl="node1" presStyleIdx="3" presStyleCnt="4">
        <dgm:presLayoutVars>
          <dgm:bulletEnabled val="1"/>
        </dgm:presLayoutVars>
      </dgm:prSet>
      <dgm:spPr/>
    </dgm:pt>
    <dgm:pt modelId="{75649BE4-B6BC-4A89-B8B4-C637668E2C12}" type="pres">
      <dgm:prSet presAssocID="{DDE3F036-6D34-4FB9-BF3E-80860C16BC00}" presName="FourConn_1-2" presStyleLbl="fgAccFollowNode1" presStyleIdx="0" presStyleCnt="3">
        <dgm:presLayoutVars>
          <dgm:bulletEnabled val="1"/>
        </dgm:presLayoutVars>
      </dgm:prSet>
      <dgm:spPr/>
    </dgm:pt>
    <dgm:pt modelId="{DAA05E96-FEEE-40E0-B06A-3E1410FAD800}" type="pres">
      <dgm:prSet presAssocID="{DDE3F036-6D34-4FB9-BF3E-80860C16BC00}" presName="FourConn_2-3" presStyleLbl="fgAccFollowNode1" presStyleIdx="1" presStyleCnt="3">
        <dgm:presLayoutVars>
          <dgm:bulletEnabled val="1"/>
        </dgm:presLayoutVars>
      </dgm:prSet>
      <dgm:spPr/>
    </dgm:pt>
    <dgm:pt modelId="{FFD70E91-4C55-4AEB-A697-8F23A2E4B1FA}" type="pres">
      <dgm:prSet presAssocID="{DDE3F036-6D34-4FB9-BF3E-80860C16BC00}" presName="FourConn_3-4" presStyleLbl="fgAccFollowNode1" presStyleIdx="2" presStyleCnt="3">
        <dgm:presLayoutVars>
          <dgm:bulletEnabled val="1"/>
        </dgm:presLayoutVars>
      </dgm:prSet>
      <dgm:spPr/>
    </dgm:pt>
    <dgm:pt modelId="{7407884E-3AD4-4D03-A31E-38466427BDD8}" type="pres">
      <dgm:prSet presAssocID="{DDE3F036-6D34-4FB9-BF3E-80860C16BC00}" presName="FourNodes_1_text" presStyleLbl="node1" presStyleIdx="3" presStyleCnt="4">
        <dgm:presLayoutVars>
          <dgm:bulletEnabled val="1"/>
        </dgm:presLayoutVars>
      </dgm:prSet>
      <dgm:spPr/>
    </dgm:pt>
    <dgm:pt modelId="{EEFAAE1E-0829-4E55-8C88-AD4834285E9F}" type="pres">
      <dgm:prSet presAssocID="{DDE3F036-6D34-4FB9-BF3E-80860C16BC00}" presName="FourNodes_2_text" presStyleLbl="node1" presStyleIdx="3" presStyleCnt="4">
        <dgm:presLayoutVars>
          <dgm:bulletEnabled val="1"/>
        </dgm:presLayoutVars>
      </dgm:prSet>
      <dgm:spPr/>
    </dgm:pt>
    <dgm:pt modelId="{4BE532A3-C27F-4AC5-AEF6-B30BDFCCAD10}" type="pres">
      <dgm:prSet presAssocID="{DDE3F036-6D34-4FB9-BF3E-80860C16BC00}" presName="FourNodes_3_text" presStyleLbl="node1" presStyleIdx="3" presStyleCnt="4">
        <dgm:presLayoutVars>
          <dgm:bulletEnabled val="1"/>
        </dgm:presLayoutVars>
      </dgm:prSet>
      <dgm:spPr/>
    </dgm:pt>
    <dgm:pt modelId="{46290C61-2194-4973-B4B8-4AAEABABC45D}" type="pres">
      <dgm:prSet presAssocID="{DDE3F036-6D34-4FB9-BF3E-80860C16BC00}" presName="FourNodes_4_text" presStyleLbl="node1" presStyleIdx="3" presStyleCnt="4">
        <dgm:presLayoutVars>
          <dgm:bulletEnabled val="1"/>
        </dgm:presLayoutVars>
      </dgm:prSet>
      <dgm:spPr/>
    </dgm:pt>
  </dgm:ptLst>
  <dgm:cxnLst>
    <dgm:cxn modelId="{98EA8300-6317-4521-841C-3C2E933C1160}" srcId="{DDE3F036-6D34-4FB9-BF3E-80860C16BC00}" destId="{1DAB8DCD-66D2-405F-8544-73D77B458959}" srcOrd="2" destOrd="0" parTransId="{6CEA522A-CD1C-4024-A24B-2CC25D1CA122}" sibTransId="{9B43A306-4688-4D2D-A1CC-C7EB6249FBFA}"/>
    <dgm:cxn modelId="{A9843C21-4C00-486B-898D-565A673BC550}" type="presOf" srcId="{9B43A306-4688-4D2D-A1CC-C7EB6249FBFA}" destId="{FFD70E91-4C55-4AEB-A697-8F23A2E4B1FA}" srcOrd="0" destOrd="0" presId="urn:microsoft.com/office/officeart/2005/8/layout/vProcess5"/>
    <dgm:cxn modelId="{CE40743D-68CC-412C-BFB4-C29234534423}" type="presOf" srcId="{22FE3618-FEA5-492B-9722-DE7C4CEED105}" destId="{712F39B1-29A1-48CA-835A-6FF93E157942}" srcOrd="0" destOrd="0" presId="urn:microsoft.com/office/officeart/2005/8/layout/vProcess5"/>
    <dgm:cxn modelId="{AE24BD45-CBAF-4ABA-87DA-9130B3A726C4}" type="presOf" srcId="{3A36BEA8-4A27-40F8-BF8C-BA30FFF69442}" destId="{75649BE4-B6BC-4A89-B8B4-C637668E2C12}" srcOrd="0" destOrd="0" presId="urn:microsoft.com/office/officeart/2005/8/layout/vProcess5"/>
    <dgm:cxn modelId="{6A6C7A4F-A5FA-4DC4-A25B-197642CDD24B}" type="presOf" srcId="{17AAF7EB-6E16-4372-BCE1-882FF1F35278}" destId="{7407884E-3AD4-4D03-A31E-38466427BDD8}" srcOrd="1" destOrd="0" presId="urn:microsoft.com/office/officeart/2005/8/layout/vProcess5"/>
    <dgm:cxn modelId="{BC322852-778E-4000-A6DC-94E6054A1DF1}" type="presOf" srcId="{22FE3618-FEA5-492B-9722-DE7C4CEED105}" destId="{46290C61-2194-4973-B4B8-4AAEABABC45D}" srcOrd="1" destOrd="0" presId="urn:microsoft.com/office/officeart/2005/8/layout/vProcess5"/>
    <dgm:cxn modelId="{1B7C9276-66BA-421D-A3AC-6F011751CB7D}" type="presOf" srcId="{5828DF1D-7287-4BB8-A831-D9276D0E130B}" destId="{F08B6940-CE9A-40FA-9B01-10F57CAD2641}" srcOrd="0" destOrd="0" presId="urn:microsoft.com/office/officeart/2005/8/layout/vProcess5"/>
    <dgm:cxn modelId="{AF7F9D58-FFBE-4F31-9C01-F94772D5DE42}" type="presOf" srcId="{DDE3F036-6D34-4FB9-BF3E-80860C16BC00}" destId="{95A64FED-BCBA-406E-9940-B17759777993}" srcOrd="0" destOrd="0" presId="urn:microsoft.com/office/officeart/2005/8/layout/vProcess5"/>
    <dgm:cxn modelId="{33D77C9D-F77B-4FDB-B727-E23593CBD825}" type="presOf" srcId="{17AAF7EB-6E16-4372-BCE1-882FF1F35278}" destId="{2FE5A8D5-37F2-4B24-A7C1-96980FA2C11A}" srcOrd="0" destOrd="0" presId="urn:microsoft.com/office/officeart/2005/8/layout/vProcess5"/>
    <dgm:cxn modelId="{374FC59E-E5E2-44C2-B879-756A22F881A7}" type="presOf" srcId="{94CBDC55-D4B9-4058-A74A-444D1C49DC37}" destId="{DAA05E96-FEEE-40E0-B06A-3E1410FAD800}" srcOrd="0" destOrd="0" presId="urn:microsoft.com/office/officeart/2005/8/layout/vProcess5"/>
    <dgm:cxn modelId="{1CDA12E7-7CE9-4F9D-9FA1-2DDE9EC3DCBC}" type="presOf" srcId="{1DAB8DCD-66D2-405F-8544-73D77B458959}" destId="{4BE532A3-C27F-4AC5-AEF6-B30BDFCCAD10}" srcOrd="1" destOrd="0" presId="urn:microsoft.com/office/officeart/2005/8/layout/vProcess5"/>
    <dgm:cxn modelId="{5E5A24EF-4CD5-4A31-895E-FDAE1FCC330F}" srcId="{DDE3F036-6D34-4FB9-BF3E-80860C16BC00}" destId="{22FE3618-FEA5-492B-9722-DE7C4CEED105}" srcOrd="3" destOrd="0" parTransId="{805B111E-97ED-49FC-BC24-A33BA59DBF2B}" sibTransId="{219166E0-C878-4A30-91AC-D449EB5AC564}"/>
    <dgm:cxn modelId="{5870F9EF-B631-4656-AD54-959DB8831A5E}" type="presOf" srcId="{1DAB8DCD-66D2-405F-8544-73D77B458959}" destId="{5EE7CC6D-CF76-45A2-A9B4-83DF69E0A2CD}" srcOrd="0" destOrd="0" presId="urn:microsoft.com/office/officeart/2005/8/layout/vProcess5"/>
    <dgm:cxn modelId="{E54921F0-05D7-4D64-B860-E07787D3C150}" srcId="{DDE3F036-6D34-4FB9-BF3E-80860C16BC00}" destId="{5828DF1D-7287-4BB8-A831-D9276D0E130B}" srcOrd="1" destOrd="0" parTransId="{CE9566E1-9879-4F91-A065-1D2CAF9D84E3}" sibTransId="{94CBDC55-D4B9-4058-A74A-444D1C49DC37}"/>
    <dgm:cxn modelId="{3611A6F1-D88B-4A4F-8952-716CFB971B4C}" type="presOf" srcId="{5828DF1D-7287-4BB8-A831-D9276D0E130B}" destId="{EEFAAE1E-0829-4E55-8C88-AD4834285E9F}" srcOrd="1" destOrd="0" presId="urn:microsoft.com/office/officeart/2005/8/layout/vProcess5"/>
    <dgm:cxn modelId="{02A5DCFC-F3CF-4EB4-8A72-18C0D8B24892}" srcId="{DDE3F036-6D34-4FB9-BF3E-80860C16BC00}" destId="{17AAF7EB-6E16-4372-BCE1-882FF1F35278}" srcOrd="0" destOrd="0" parTransId="{9CF25563-7A0F-4383-B749-2378685C9BF9}" sibTransId="{3A36BEA8-4A27-40F8-BF8C-BA30FFF69442}"/>
    <dgm:cxn modelId="{D930E26D-1348-416D-9885-FE853BCAEDD9}" type="presParOf" srcId="{95A64FED-BCBA-406E-9940-B17759777993}" destId="{72A23F87-2F7A-4BAF-8559-C66D8013458C}" srcOrd="0" destOrd="0" presId="urn:microsoft.com/office/officeart/2005/8/layout/vProcess5"/>
    <dgm:cxn modelId="{6CC5B51E-6804-492A-87AD-163A58A4F2C6}" type="presParOf" srcId="{95A64FED-BCBA-406E-9940-B17759777993}" destId="{2FE5A8D5-37F2-4B24-A7C1-96980FA2C11A}" srcOrd="1" destOrd="0" presId="urn:microsoft.com/office/officeart/2005/8/layout/vProcess5"/>
    <dgm:cxn modelId="{0220247F-9C80-4776-B7CE-D15B85145CFB}" type="presParOf" srcId="{95A64FED-BCBA-406E-9940-B17759777993}" destId="{F08B6940-CE9A-40FA-9B01-10F57CAD2641}" srcOrd="2" destOrd="0" presId="urn:microsoft.com/office/officeart/2005/8/layout/vProcess5"/>
    <dgm:cxn modelId="{69CAF2CB-17B7-4626-92D2-E9BB83A8172C}" type="presParOf" srcId="{95A64FED-BCBA-406E-9940-B17759777993}" destId="{5EE7CC6D-CF76-45A2-A9B4-83DF69E0A2CD}" srcOrd="3" destOrd="0" presId="urn:microsoft.com/office/officeart/2005/8/layout/vProcess5"/>
    <dgm:cxn modelId="{A1690FD3-C1A2-4FC4-912B-466A9B1C2D8F}" type="presParOf" srcId="{95A64FED-BCBA-406E-9940-B17759777993}" destId="{712F39B1-29A1-48CA-835A-6FF93E157942}" srcOrd="4" destOrd="0" presId="urn:microsoft.com/office/officeart/2005/8/layout/vProcess5"/>
    <dgm:cxn modelId="{3BF3BEB2-68BF-4E34-9663-F2E37B615575}" type="presParOf" srcId="{95A64FED-BCBA-406E-9940-B17759777993}" destId="{75649BE4-B6BC-4A89-B8B4-C637668E2C12}" srcOrd="5" destOrd="0" presId="urn:microsoft.com/office/officeart/2005/8/layout/vProcess5"/>
    <dgm:cxn modelId="{214E62F6-DD79-4D9A-A848-C47B7CE01C80}" type="presParOf" srcId="{95A64FED-BCBA-406E-9940-B17759777993}" destId="{DAA05E96-FEEE-40E0-B06A-3E1410FAD800}" srcOrd="6" destOrd="0" presId="urn:microsoft.com/office/officeart/2005/8/layout/vProcess5"/>
    <dgm:cxn modelId="{D07CC6B3-F983-4BA3-8BB9-DED47F3CFE56}" type="presParOf" srcId="{95A64FED-BCBA-406E-9940-B17759777993}" destId="{FFD70E91-4C55-4AEB-A697-8F23A2E4B1FA}" srcOrd="7" destOrd="0" presId="urn:microsoft.com/office/officeart/2005/8/layout/vProcess5"/>
    <dgm:cxn modelId="{23A5D679-5365-48DD-969C-B9666235513A}" type="presParOf" srcId="{95A64FED-BCBA-406E-9940-B17759777993}" destId="{7407884E-3AD4-4D03-A31E-38466427BDD8}" srcOrd="8" destOrd="0" presId="urn:microsoft.com/office/officeart/2005/8/layout/vProcess5"/>
    <dgm:cxn modelId="{4AD5ED86-B3DD-4ECC-9F2C-9E4E13A66895}" type="presParOf" srcId="{95A64FED-BCBA-406E-9940-B17759777993}" destId="{EEFAAE1E-0829-4E55-8C88-AD4834285E9F}" srcOrd="9" destOrd="0" presId="urn:microsoft.com/office/officeart/2005/8/layout/vProcess5"/>
    <dgm:cxn modelId="{174AFF8A-677D-4340-B114-75BF8A1147C1}" type="presParOf" srcId="{95A64FED-BCBA-406E-9940-B17759777993}" destId="{4BE532A3-C27F-4AC5-AEF6-B30BDFCCAD10}" srcOrd="10" destOrd="0" presId="urn:microsoft.com/office/officeart/2005/8/layout/vProcess5"/>
    <dgm:cxn modelId="{50E96971-F139-4361-BAFE-E589E1905AC9}" type="presParOf" srcId="{95A64FED-BCBA-406E-9940-B17759777993}" destId="{46290C61-2194-4973-B4B8-4AAEABABC45D}"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DAAE60A-FBB2-42B8-9FE3-3D7F55D8039F}" type="doc">
      <dgm:prSet loTypeId="urn:microsoft.com/office/officeart/2008/layout/LinedList" loCatId="list" qsTypeId="urn:microsoft.com/office/officeart/2005/8/quickstyle/simple2" qsCatId="simple" csTypeId="urn:microsoft.com/office/officeart/2005/8/colors/accent0_3" csCatId="mainScheme" phldr="1"/>
      <dgm:spPr/>
      <dgm:t>
        <a:bodyPr/>
        <a:lstStyle/>
        <a:p>
          <a:endParaRPr lang="en-US"/>
        </a:p>
      </dgm:t>
    </dgm:pt>
    <dgm:pt modelId="{4E64953E-B4CC-4DAE-836D-046DEF9138B8}">
      <dgm:prSet/>
      <dgm:spPr/>
      <dgm:t>
        <a:bodyPr/>
        <a:lstStyle/>
        <a:p>
          <a:r>
            <a:rPr lang="en-US"/>
            <a:t>Goal: To identify the most common, cyberattack subtypes. The tree map visualization helps in understanding the prevalent methods used in cyberattacks.</a:t>
          </a:r>
        </a:p>
      </dgm:t>
    </dgm:pt>
    <dgm:pt modelId="{FD65C5D3-A320-479C-B007-8932ECA80489}" type="parTrans" cxnId="{EBAFE6AD-4DCC-4254-82F2-AB6FC028901C}">
      <dgm:prSet/>
      <dgm:spPr/>
      <dgm:t>
        <a:bodyPr/>
        <a:lstStyle/>
        <a:p>
          <a:endParaRPr lang="en-US"/>
        </a:p>
      </dgm:t>
    </dgm:pt>
    <dgm:pt modelId="{A22A4DBA-F777-43CD-9B59-EC885EBBF661}" type="sibTrans" cxnId="{EBAFE6AD-4DCC-4254-82F2-AB6FC028901C}">
      <dgm:prSet/>
      <dgm:spPr/>
      <dgm:t>
        <a:bodyPr/>
        <a:lstStyle/>
        <a:p>
          <a:endParaRPr lang="en-US"/>
        </a:p>
      </dgm:t>
    </dgm:pt>
    <dgm:pt modelId="{00D2A695-14BE-4F50-8C7B-1FAFBFB8753C}">
      <dgm:prSet/>
      <dgm:spPr/>
      <dgm:t>
        <a:bodyPr/>
        <a:lstStyle/>
        <a:p>
          <a:r>
            <a:rPr lang="en-US" dirty="0"/>
            <a:t>Categorizing these attacks based on their event subtypes, helps us in identifying the methods employed by the cyber criminal’s.</a:t>
          </a:r>
        </a:p>
      </dgm:t>
    </dgm:pt>
    <dgm:pt modelId="{5C48C291-192C-4403-99CD-CA4DDBB10E47}" type="parTrans" cxnId="{FA41671D-CA34-4ED0-962B-C9328C7EBCA1}">
      <dgm:prSet/>
      <dgm:spPr/>
      <dgm:t>
        <a:bodyPr/>
        <a:lstStyle/>
        <a:p>
          <a:endParaRPr lang="en-US"/>
        </a:p>
      </dgm:t>
    </dgm:pt>
    <dgm:pt modelId="{6073406B-C575-4A68-A594-62EA5A6C5DD3}" type="sibTrans" cxnId="{FA41671D-CA34-4ED0-962B-C9328C7EBCA1}">
      <dgm:prSet/>
      <dgm:spPr/>
      <dgm:t>
        <a:bodyPr/>
        <a:lstStyle/>
        <a:p>
          <a:endParaRPr lang="en-US"/>
        </a:p>
      </dgm:t>
    </dgm:pt>
    <dgm:pt modelId="{6177913E-68BC-4D1A-8F24-20BDDC43378F}">
      <dgm:prSet/>
      <dgm:spPr/>
      <dgm:t>
        <a:bodyPr/>
        <a:lstStyle/>
        <a:p>
          <a:r>
            <a:rPr lang="en-US"/>
            <a:t>At the forefront of this visualization are the larger blocks, symbolizing the more frequently utilized attack subtypes. </a:t>
          </a:r>
        </a:p>
      </dgm:t>
    </dgm:pt>
    <dgm:pt modelId="{78F88665-B68A-4A9C-AE16-849C9F58B5D3}" type="parTrans" cxnId="{DFE25DA7-2CA9-467C-99B0-FEFDDF9ACBF9}">
      <dgm:prSet/>
      <dgm:spPr/>
      <dgm:t>
        <a:bodyPr/>
        <a:lstStyle/>
        <a:p>
          <a:endParaRPr lang="en-US"/>
        </a:p>
      </dgm:t>
    </dgm:pt>
    <dgm:pt modelId="{886B9AFA-61CB-4FC3-ADC5-3FEFF5F6B5A1}" type="sibTrans" cxnId="{DFE25DA7-2CA9-467C-99B0-FEFDDF9ACBF9}">
      <dgm:prSet/>
      <dgm:spPr/>
      <dgm:t>
        <a:bodyPr/>
        <a:lstStyle/>
        <a:p>
          <a:endParaRPr lang="en-US"/>
        </a:p>
      </dgm:t>
    </dgm:pt>
    <dgm:pt modelId="{146EB530-43BB-4391-8FD2-4B6216BC1BB8}">
      <dgm:prSet/>
      <dgm:spPr/>
      <dgm:t>
        <a:bodyPr/>
        <a:lstStyle/>
        <a:p>
          <a:r>
            <a:rPr lang="en-US"/>
            <a:t>By delving deeper into the branches of this map reveals other significant attack vectors. One such subtype is the exploitation of application servers, which underscores the vulnerability of software systems to targeted intrusions. </a:t>
          </a:r>
        </a:p>
      </dgm:t>
    </dgm:pt>
    <dgm:pt modelId="{57148A1D-377D-430B-BBFE-C4D68BE10761}" type="parTrans" cxnId="{C7992F7B-AA8B-4FA3-82FB-5D1B04E3E870}">
      <dgm:prSet/>
      <dgm:spPr/>
      <dgm:t>
        <a:bodyPr/>
        <a:lstStyle/>
        <a:p>
          <a:endParaRPr lang="en-US"/>
        </a:p>
      </dgm:t>
    </dgm:pt>
    <dgm:pt modelId="{798D9CA0-3C24-4978-90F0-B45C997F08E6}" type="sibTrans" cxnId="{C7992F7B-AA8B-4FA3-82FB-5D1B04E3E870}">
      <dgm:prSet/>
      <dgm:spPr/>
      <dgm:t>
        <a:bodyPr/>
        <a:lstStyle/>
        <a:p>
          <a:endParaRPr lang="en-US"/>
        </a:p>
      </dgm:t>
    </dgm:pt>
    <dgm:pt modelId="{852C3CED-F21B-406F-AE28-875F5D169DE1}">
      <dgm:prSet/>
      <dgm:spPr/>
      <dgm:t>
        <a:bodyPr/>
        <a:lstStyle/>
        <a:p>
          <a:r>
            <a:rPr lang="en-US"/>
            <a:t>Another notable category is data attacks, emphasizing the persistent threat posed to sensitive information. Additionally, message manipulation emerges as a concerning tactic, highlighting the potential for adversaries to manipulate communications for malicious purposes. </a:t>
          </a:r>
        </a:p>
      </dgm:t>
    </dgm:pt>
    <dgm:pt modelId="{3AA735AD-44AA-4613-A1A5-BFE0659CA0F8}" type="parTrans" cxnId="{07ED5D7D-2A19-4483-BF44-6D871B629C5A}">
      <dgm:prSet/>
      <dgm:spPr/>
      <dgm:t>
        <a:bodyPr/>
        <a:lstStyle/>
        <a:p>
          <a:endParaRPr lang="en-US"/>
        </a:p>
      </dgm:t>
    </dgm:pt>
    <dgm:pt modelId="{7B2E7654-96A7-4200-B274-8681372EDFD7}" type="sibTrans" cxnId="{07ED5D7D-2A19-4483-BF44-6D871B629C5A}">
      <dgm:prSet/>
      <dgm:spPr/>
      <dgm:t>
        <a:bodyPr/>
        <a:lstStyle/>
        <a:p>
          <a:endParaRPr lang="en-US"/>
        </a:p>
      </dgm:t>
    </dgm:pt>
    <dgm:pt modelId="{B60EA1A7-5F2B-4151-BAFF-4A07FF8F406A}">
      <dgm:prSet/>
      <dgm:spPr/>
      <dgm:t>
        <a:bodyPr/>
        <a:lstStyle/>
        <a:p>
          <a:r>
            <a:rPr lang="en-US"/>
            <a:t>Furthermore, the presence of Denial of Service (DoS) attacks on the map signifies the ongoing challenge of maintaining operational continuity in the face of deliberate disruption. Given the prominence of these top attack method subtypes, it's evident that defensive measures should be tailored to prioritize these common threats. </a:t>
          </a:r>
        </a:p>
      </dgm:t>
    </dgm:pt>
    <dgm:pt modelId="{47E7047A-E7A7-449A-91FB-62730DA194B2}" type="parTrans" cxnId="{3C50A261-4F01-499B-A294-4DADF78AB97C}">
      <dgm:prSet/>
      <dgm:spPr/>
      <dgm:t>
        <a:bodyPr/>
        <a:lstStyle/>
        <a:p>
          <a:endParaRPr lang="en-US"/>
        </a:p>
      </dgm:t>
    </dgm:pt>
    <dgm:pt modelId="{E56A34C8-429B-41D7-AA93-BB205A4DCCD4}" type="sibTrans" cxnId="{3C50A261-4F01-499B-A294-4DADF78AB97C}">
      <dgm:prSet/>
      <dgm:spPr/>
      <dgm:t>
        <a:bodyPr/>
        <a:lstStyle/>
        <a:p>
          <a:endParaRPr lang="en-US"/>
        </a:p>
      </dgm:t>
    </dgm:pt>
    <dgm:pt modelId="{2193A5E3-816A-4B95-94D8-6C38F4A9348B}" type="pres">
      <dgm:prSet presAssocID="{8DAAE60A-FBB2-42B8-9FE3-3D7F55D8039F}" presName="vert0" presStyleCnt="0">
        <dgm:presLayoutVars>
          <dgm:dir/>
          <dgm:animOne val="branch"/>
          <dgm:animLvl val="lvl"/>
        </dgm:presLayoutVars>
      </dgm:prSet>
      <dgm:spPr/>
    </dgm:pt>
    <dgm:pt modelId="{DB19D424-A4B0-4CEB-AFA7-4439B32EA3FF}" type="pres">
      <dgm:prSet presAssocID="{4E64953E-B4CC-4DAE-836D-046DEF9138B8}" presName="thickLine" presStyleLbl="alignNode1" presStyleIdx="0" presStyleCnt="6"/>
      <dgm:spPr/>
    </dgm:pt>
    <dgm:pt modelId="{0B125BBC-8873-4484-84B2-B87F78988E52}" type="pres">
      <dgm:prSet presAssocID="{4E64953E-B4CC-4DAE-836D-046DEF9138B8}" presName="horz1" presStyleCnt="0"/>
      <dgm:spPr/>
    </dgm:pt>
    <dgm:pt modelId="{1C299364-29F0-4191-BDE0-50FEF9E3A2DF}" type="pres">
      <dgm:prSet presAssocID="{4E64953E-B4CC-4DAE-836D-046DEF9138B8}" presName="tx1" presStyleLbl="revTx" presStyleIdx="0" presStyleCnt="6"/>
      <dgm:spPr/>
    </dgm:pt>
    <dgm:pt modelId="{A412F461-E949-4869-BF03-5A16B49312CA}" type="pres">
      <dgm:prSet presAssocID="{4E64953E-B4CC-4DAE-836D-046DEF9138B8}" presName="vert1" presStyleCnt="0"/>
      <dgm:spPr/>
    </dgm:pt>
    <dgm:pt modelId="{38A78E14-71E2-45B4-9E1D-DE3FDCD5CFFE}" type="pres">
      <dgm:prSet presAssocID="{00D2A695-14BE-4F50-8C7B-1FAFBFB8753C}" presName="thickLine" presStyleLbl="alignNode1" presStyleIdx="1" presStyleCnt="6"/>
      <dgm:spPr/>
    </dgm:pt>
    <dgm:pt modelId="{63729D9D-A67D-4689-8A0C-038A7A680876}" type="pres">
      <dgm:prSet presAssocID="{00D2A695-14BE-4F50-8C7B-1FAFBFB8753C}" presName="horz1" presStyleCnt="0"/>
      <dgm:spPr/>
    </dgm:pt>
    <dgm:pt modelId="{FFA22D55-220D-4DB2-98C5-ACB2775F0614}" type="pres">
      <dgm:prSet presAssocID="{00D2A695-14BE-4F50-8C7B-1FAFBFB8753C}" presName="tx1" presStyleLbl="revTx" presStyleIdx="1" presStyleCnt="6"/>
      <dgm:spPr/>
    </dgm:pt>
    <dgm:pt modelId="{2649B931-CE64-4C25-BD5F-AB07A66C884E}" type="pres">
      <dgm:prSet presAssocID="{00D2A695-14BE-4F50-8C7B-1FAFBFB8753C}" presName="vert1" presStyleCnt="0"/>
      <dgm:spPr/>
    </dgm:pt>
    <dgm:pt modelId="{18CC82CD-9CE2-4493-B66F-92E2FBDEB206}" type="pres">
      <dgm:prSet presAssocID="{6177913E-68BC-4D1A-8F24-20BDDC43378F}" presName="thickLine" presStyleLbl="alignNode1" presStyleIdx="2" presStyleCnt="6"/>
      <dgm:spPr/>
    </dgm:pt>
    <dgm:pt modelId="{52F2E10B-4191-418E-B007-96842ABB85F2}" type="pres">
      <dgm:prSet presAssocID="{6177913E-68BC-4D1A-8F24-20BDDC43378F}" presName="horz1" presStyleCnt="0"/>
      <dgm:spPr/>
    </dgm:pt>
    <dgm:pt modelId="{0F142007-60BD-4F0B-8361-ED2EB3E6AB46}" type="pres">
      <dgm:prSet presAssocID="{6177913E-68BC-4D1A-8F24-20BDDC43378F}" presName="tx1" presStyleLbl="revTx" presStyleIdx="2" presStyleCnt="6"/>
      <dgm:spPr/>
    </dgm:pt>
    <dgm:pt modelId="{73CEC602-FE55-43D0-8A0F-FD45679F2C0B}" type="pres">
      <dgm:prSet presAssocID="{6177913E-68BC-4D1A-8F24-20BDDC43378F}" presName="vert1" presStyleCnt="0"/>
      <dgm:spPr/>
    </dgm:pt>
    <dgm:pt modelId="{844CBF91-3FA0-43D3-8705-E6AA8F864773}" type="pres">
      <dgm:prSet presAssocID="{146EB530-43BB-4391-8FD2-4B6216BC1BB8}" presName="thickLine" presStyleLbl="alignNode1" presStyleIdx="3" presStyleCnt="6"/>
      <dgm:spPr/>
    </dgm:pt>
    <dgm:pt modelId="{3E43B473-9D9B-4A60-8C73-035540B5D23E}" type="pres">
      <dgm:prSet presAssocID="{146EB530-43BB-4391-8FD2-4B6216BC1BB8}" presName="horz1" presStyleCnt="0"/>
      <dgm:spPr/>
    </dgm:pt>
    <dgm:pt modelId="{C423B954-CD97-4CDE-803E-046B17AEC201}" type="pres">
      <dgm:prSet presAssocID="{146EB530-43BB-4391-8FD2-4B6216BC1BB8}" presName="tx1" presStyleLbl="revTx" presStyleIdx="3" presStyleCnt="6"/>
      <dgm:spPr/>
    </dgm:pt>
    <dgm:pt modelId="{B42B50E8-4CF7-41D7-AFDA-ACB1C78D8FCB}" type="pres">
      <dgm:prSet presAssocID="{146EB530-43BB-4391-8FD2-4B6216BC1BB8}" presName="vert1" presStyleCnt="0"/>
      <dgm:spPr/>
    </dgm:pt>
    <dgm:pt modelId="{BF73B984-366A-46E3-BB31-F1BBB6E28A47}" type="pres">
      <dgm:prSet presAssocID="{852C3CED-F21B-406F-AE28-875F5D169DE1}" presName="thickLine" presStyleLbl="alignNode1" presStyleIdx="4" presStyleCnt="6"/>
      <dgm:spPr/>
    </dgm:pt>
    <dgm:pt modelId="{2F4B59B2-7F2A-493C-8D50-9B3C8D3DA7D1}" type="pres">
      <dgm:prSet presAssocID="{852C3CED-F21B-406F-AE28-875F5D169DE1}" presName="horz1" presStyleCnt="0"/>
      <dgm:spPr/>
    </dgm:pt>
    <dgm:pt modelId="{4CE44B96-C14F-464F-9F03-19B390F66B34}" type="pres">
      <dgm:prSet presAssocID="{852C3CED-F21B-406F-AE28-875F5D169DE1}" presName="tx1" presStyleLbl="revTx" presStyleIdx="4" presStyleCnt="6"/>
      <dgm:spPr/>
    </dgm:pt>
    <dgm:pt modelId="{0F3DFD69-B122-423F-AA1F-1D6EBA712858}" type="pres">
      <dgm:prSet presAssocID="{852C3CED-F21B-406F-AE28-875F5D169DE1}" presName="vert1" presStyleCnt="0"/>
      <dgm:spPr/>
    </dgm:pt>
    <dgm:pt modelId="{5A9C9DD3-04E8-462D-89A1-DBCF7B8FDD72}" type="pres">
      <dgm:prSet presAssocID="{B60EA1A7-5F2B-4151-BAFF-4A07FF8F406A}" presName="thickLine" presStyleLbl="alignNode1" presStyleIdx="5" presStyleCnt="6"/>
      <dgm:spPr/>
    </dgm:pt>
    <dgm:pt modelId="{B5F9E87B-457D-4DC8-8376-92D302FE925B}" type="pres">
      <dgm:prSet presAssocID="{B60EA1A7-5F2B-4151-BAFF-4A07FF8F406A}" presName="horz1" presStyleCnt="0"/>
      <dgm:spPr/>
    </dgm:pt>
    <dgm:pt modelId="{8FB5299A-ED8B-4D35-AB8A-E0E4E1710CA2}" type="pres">
      <dgm:prSet presAssocID="{B60EA1A7-5F2B-4151-BAFF-4A07FF8F406A}" presName="tx1" presStyleLbl="revTx" presStyleIdx="5" presStyleCnt="6"/>
      <dgm:spPr/>
    </dgm:pt>
    <dgm:pt modelId="{5FAA1AD2-05BB-40A8-A94A-E8E5E62A6052}" type="pres">
      <dgm:prSet presAssocID="{B60EA1A7-5F2B-4151-BAFF-4A07FF8F406A}" presName="vert1" presStyleCnt="0"/>
      <dgm:spPr/>
    </dgm:pt>
  </dgm:ptLst>
  <dgm:cxnLst>
    <dgm:cxn modelId="{808C380E-01DB-4423-B3E7-025D8EC50A89}" type="presOf" srcId="{852C3CED-F21B-406F-AE28-875F5D169DE1}" destId="{4CE44B96-C14F-464F-9F03-19B390F66B34}" srcOrd="0" destOrd="0" presId="urn:microsoft.com/office/officeart/2008/layout/LinedList"/>
    <dgm:cxn modelId="{FA41671D-CA34-4ED0-962B-C9328C7EBCA1}" srcId="{8DAAE60A-FBB2-42B8-9FE3-3D7F55D8039F}" destId="{00D2A695-14BE-4F50-8C7B-1FAFBFB8753C}" srcOrd="1" destOrd="0" parTransId="{5C48C291-192C-4403-99CD-CA4DDBB10E47}" sibTransId="{6073406B-C575-4A68-A594-62EA5A6C5DD3}"/>
    <dgm:cxn modelId="{02DC9C41-4945-41E1-B70F-98CABFA94773}" type="presOf" srcId="{8DAAE60A-FBB2-42B8-9FE3-3D7F55D8039F}" destId="{2193A5E3-816A-4B95-94D8-6C38F4A9348B}" srcOrd="0" destOrd="0" presId="urn:microsoft.com/office/officeart/2008/layout/LinedList"/>
    <dgm:cxn modelId="{3C50A261-4F01-499B-A294-4DADF78AB97C}" srcId="{8DAAE60A-FBB2-42B8-9FE3-3D7F55D8039F}" destId="{B60EA1A7-5F2B-4151-BAFF-4A07FF8F406A}" srcOrd="5" destOrd="0" parTransId="{47E7047A-E7A7-449A-91FB-62730DA194B2}" sibTransId="{E56A34C8-429B-41D7-AA93-BB205A4DCCD4}"/>
    <dgm:cxn modelId="{4E4F2265-7E30-417B-A174-F65A24225E9D}" type="presOf" srcId="{4E64953E-B4CC-4DAE-836D-046DEF9138B8}" destId="{1C299364-29F0-4191-BDE0-50FEF9E3A2DF}" srcOrd="0" destOrd="0" presId="urn:microsoft.com/office/officeart/2008/layout/LinedList"/>
    <dgm:cxn modelId="{5CCA5545-2E5B-4D15-8814-AA843EE73BC3}" type="presOf" srcId="{146EB530-43BB-4391-8FD2-4B6216BC1BB8}" destId="{C423B954-CD97-4CDE-803E-046B17AEC201}" srcOrd="0" destOrd="0" presId="urn:microsoft.com/office/officeart/2008/layout/LinedList"/>
    <dgm:cxn modelId="{95DA6D52-AE17-4E49-971D-A450EC1B42BF}" type="presOf" srcId="{6177913E-68BC-4D1A-8F24-20BDDC43378F}" destId="{0F142007-60BD-4F0B-8361-ED2EB3E6AB46}" srcOrd="0" destOrd="0" presId="urn:microsoft.com/office/officeart/2008/layout/LinedList"/>
    <dgm:cxn modelId="{C7992F7B-AA8B-4FA3-82FB-5D1B04E3E870}" srcId="{8DAAE60A-FBB2-42B8-9FE3-3D7F55D8039F}" destId="{146EB530-43BB-4391-8FD2-4B6216BC1BB8}" srcOrd="3" destOrd="0" parTransId="{57148A1D-377D-430B-BBFE-C4D68BE10761}" sibTransId="{798D9CA0-3C24-4978-90F0-B45C997F08E6}"/>
    <dgm:cxn modelId="{07ED5D7D-2A19-4483-BF44-6D871B629C5A}" srcId="{8DAAE60A-FBB2-42B8-9FE3-3D7F55D8039F}" destId="{852C3CED-F21B-406F-AE28-875F5D169DE1}" srcOrd="4" destOrd="0" parTransId="{3AA735AD-44AA-4613-A1A5-BFE0659CA0F8}" sibTransId="{7B2E7654-96A7-4200-B274-8681372EDFD7}"/>
    <dgm:cxn modelId="{DFE25DA7-2CA9-467C-99B0-FEFDDF9ACBF9}" srcId="{8DAAE60A-FBB2-42B8-9FE3-3D7F55D8039F}" destId="{6177913E-68BC-4D1A-8F24-20BDDC43378F}" srcOrd="2" destOrd="0" parTransId="{78F88665-B68A-4A9C-AE16-849C9F58B5D3}" sibTransId="{886B9AFA-61CB-4FC3-ADC5-3FEFF5F6B5A1}"/>
    <dgm:cxn modelId="{EBAFE6AD-4DCC-4254-82F2-AB6FC028901C}" srcId="{8DAAE60A-FBB2-42B8-9FE3-3D7F55D8039F}" destId="{4E64953E-B4CC-4DAE-836D-046DEF9138B8}" srcOrd="0" destOrd="0" parTransId="{FD65C5D3-A320-479C-B007-8932ECA80489}" sibTransId="{A22A4DBA-F777-43CD-9B59-EC885EBBF661}"/>
    <dgm:cxn modelId="{F2FBDCC2-0A14-4EC8-949F-4AEB870D614F}" type="presOf" srcId="{00D2A695-14BE-4F50-8C7B-1FAFBFB8753C}" destId="{FFA22D55-220D-4DB2-98C5-ACB2775F0614}" srcOrd="0" destOrd="0" presId="urn:microsoft.com/office/officeart/2008/layout/LinedList"/>
    <dgm:cxn modelId="{356C92E7-BE92-42D8-8A7C-4A7889ABD527}" type="presOf" srcId="{B60EA1A7-5F2B-4151-BAFF-4A07FF8F406A}" destId="{8FB5299A-ED8B-4D35-AB8A-E0E4E1710CA2}" srcOrd="0" destOrd="0" presId="urn:microsoft.com/office/officeart/2008/layout/LinedList"/>
    <dgm:cxn modelId="{3AB088BA-C4DB-4112-A1FB-6A7EFEB3CB90}" type="presParOf" srcId="{2193A5E3-816A-4B95-94D8-6C38F4A9348B}" destId="{DB19D424-A4B0-4CEB-AFA7-4439B32EA3FF}" srcOrd="0" destOrd="0" presId="urn:microsoft.com/office/officeart/2008/layout/LinedList"/>
    <dgm:cxn modelId="{87EA0B03-CF15-46E6-B521-0D8EFD3BCF05}" type="presParOf" srcId="{2193A5E3-816A-4B95-94D8-6C38F4A9348B}" destId="{0B125BBC-8873-4484-84B2-B87F78988E52}" srcOrd="1" destOrd="0" presId="urn:microsoft.com/office/officeart/2008/layout/LinedList"/>
    <dgm:cxn modelId="{23416651-8B8C-414F-98DC-CF3FE854FF49}" type="presParOf" srcId="{0B125BBC-8873-4484-84B2-B87F78988E52}" destId="{1C299364-29F0-4191-BDE0-50FEF9E3A2DF}" srcOrd="0" destOrd="0" presId="urn:microsoft.com/office/officeart/2008/layout/LinedList"/>
    <dgm:cxn modelId="{E6199179-2431-4D32-BF4E-D791823970B9}" type="presParOf" srcId="{0B125BBC-8873-4484-84B2-B87F78988E52}" destId="{A412F461-E949-4869-BF03-5A16B49312CA}" srcOrd="1" destOrd="0" presId="urn:microsoft.com/office/officeart/2008/layout/LinedList"/>
    <dgm:cxn modelId="{E5CE7724-E460-4CB8-A5E7-AEF2B2144D81}" type="presParOf" srcId="{2193A5E3-816A-4B95-94D8-6C38F4A9348B}" destId="{38A78E14-71E2-45B4-9E1D-DE3FDCD5CFFE}" srcOrd="2" destOrd="0" presId="urn:microsoft.com/office/officeart/2008/layout/LinedList"/>
    <dgm:cxn modelId="{66F1DD31-3D56-42FB-A3F2-F25BB9A8773E}" type="presParOf" srcId="{2193A5E3-816A-4B95-94D8-6C38F4A9348B}" destId="{63729D9D-A67D-4689-8A0C-038A7A680876}" srcOrd="3" destOrd="0" presId="urn:microsoft.com/office/officeart/2008/layout/LinedList"/>
    <dgm:cxn modelId="{D78F0F39-364D-4C93-BFA0-61B3750F355B}" type="presParOf" srcId="{63729D9D-A67D-4689-8A0C-038A7A680876}" destId="{FFA22D55-220D-4DB2-98C5-ACB2775F0614}" srcOrd="0" destOrd="0" presId="urn:microsoft.com/office/officeart/2008/layout/LinedList"/>
    <dgm:cxn modelId="{A9CA31D9-FAAB-4BBC-8142-54CA15A7D933}" type="presParOf" srcId="{63729D9D-A67D-4689-8A0C-038A7A680876}" destId="{2649B931-CE64-4C25-BD5F-AB07A66C884E}" srcOrd="1" destOrd="0" presId="urn:microsoft.com/office/officeart/2008/layout/LinedList"/>
    <dgm:cxn modelId="{BD3334AF-8A8E-4743-850E-9123D402B40E}" type="presParOf" srcId="{2193A5E3-816A-4B95-94D8-6C38F4A9348B}" destId="{18CC82CD-9CE2-4493-B66F-92E2FBDEB206}" srcOrd="4" destOrd="0" presId="urn:microsoft.com/office/officeart/2008/layout/LinedList"/>
    <dgm:cxn modelId="{675F5CEC-DF49-4165-A47C-ADF4DA988093}" type="presParOf" srcId="{2193A5E3-816A-4B95-94D8-6C38F4A9348B}" destId="{52F2E10B-4191-418E-B007-96842ABB85F2}" srcOrd="5" destOrd="0" presId="urn:microsoft.com/office/officeart/2008/layout/LinedList"/>
    <dgm:cxn modelId="{6A46B867-9639-4B38-B9CE-C2FE1948E7A6}" type="presParOf" srcId="{52F2E10B-4191-418E-B007-96842ABB85F2}" destId="{0F142007-60BD-4F0B-8361-ED2EB3E6AB46}" srcOrd="0" destOrd="0" presId="urn:microsoft.com/office/officeart/2008/layout/LinedList"/>
    <dgm:cxn modelId="{5A8D6B72-D1CD-460D-9539-F040376A000C}" type="presParOf" srcId="{52F2E10B-4191-418E-B007-96842ABB85F2}" destId="{73CEC602-FE55-43D0-8A0F-FD45679F2C0B}" srcOrd="1" destOrd="0" presId="urn:microsoft.com/office/officeart/2008/layout/LinedList"/>
    <dgm:cxn modelId="{4B6D91EA-4ED9-459C-A3B1-5A2168891A40}" type="presParOf" srcId="{2193A5E3-816A-4B95-94D8-6C38F4A9348B}" destId="{844CBF91-3FA0-43D3-8705-E6AA8F864773}" srcOrd="6" destOrd="0" presId="urn:microsoft.com/office/officeart/2008/layout/LinedList"/>
    <dgm:cxn modelId="{AC6C73DC-7E2E-49E9-99A6-08C7C4E2F78B}" type="presParOf" srcId="{2193A5E3-816A-4B95-94D8-6C38F4A9348B}" destId="{3E43B473-9D9B-4A60-8C73-035540B5D23E}" srcOrd="7" destOrd="0" presId="urn:microsoft.com/office/officeart/2008/layout/LinedList"/>
    <dgm:cxn modelId="{534C7A3E-53E9-4656-8C61-691D6471F657}" type="presParOf" srcId="{3E43B473-9D9B-4A60-8C73-035540B5D23E}" destId="{C423B954-CD97-4CDE-803E-046B17AEC201}" srcOrd="0" destOrd="0" presId="urn:microsoft.com/office/officeart/2008/layout/LinedList"/>
    <dgm:cxn modelId="{D67B1E66-ACFB-4412-A103-85B8BE6F928F}" type="presParOf" srcId="{3E43B473-9D9B-4A60-8C73-035540B5D23E}" destId="{B42B50E8-4CF7-41D7-AFDA-ACB1C78D8FCB}" srcOrd="1" destOrd="0" presId="urn:microsoft.com/office/officeart/2008/layout/LinedList"/>
    <dgm:cxn modelId="{C9A981C6-4B36-4676-A066-B4C6B9A0A9A0}" type="presParOf" srcId="{2193A5E3-816A-4B95-94D8-6C38F4A9348B}" destId="{BF73B984-366A-46E3-BB31-F1BBB6E28A47}" srcOrd="8" destOrd="0" presId="urn:microsoft.com/office/officeart/2008/layout/LinedList"/>
    <dgm:cxn modelId="{CEF65145-442D-4C0F-9385-606496AFF92F}" type="presParOf" srcId="{2193A5E3-816A-4B95-94D8-6C38F4A9348B}" destId="{2F4B59B2-7F2A-493C-8D50-9B3C8D3DA7D1}" srcOrd="9" destOrd="0" presId="urn:microsoft.com/office/officeart/2008/layout/LinedList"/>
    <dgm:cxn modelId="{108D1297-D6DF-4050-B94E-87506D724632}" type="presParOf" srcId="{2F4B59B2-7F2A-493C-8D50-9B3C8D3DA7D1}" destId="{4CE44B96-C14F-464F-9F03-19B390F66B34}" srcOrd="0" destOrd="0" presId="urn:microsoft.com/office/officeart/2008/layout/LinedList"/>
    <dgm:cxn modelId="{602BF45B-3051-4FF2-964F-3B4968F7D40A}" type="presParOf" srcId="{2F4B59B2-7F2A-493C-8D50-9B3C8D3DA7D1}" destId="{0F3DFD69-B122-423F-AA1F-1D6EBA712858}" srcOrd="1" destOrd="0" presId="urn:microsoft.com/office/officeart/2008/layout/LinedList"/>
    <dgm:cxn modelId="{ECD25E60-E792-4C55-B7C8-44D5CDAD2E49}" type="presParOf" srcId="{2193A5E3-816A-4B95-94D8-6C38F4A9348B}" destId="{5A9C9DD3-04E8-462D-89A1-DBCF7B8FDD72}" srcOrd="10" destOrd="0" presId="urn:microsoft.com/office/officeart/2008/layout/LinedList"/>
    <dgm:cxn modelId="{96842B48-10E6-49B4-BEFE-AA64701C1407}" type="presParOf" srcId="{2193A5E3-816A-4B95-94D8-6C38F4A9348B}" destId="{B5F9E87B-457D-4DC8-8376-92D302FE925B}" srcOrd="11" destOrd="0" presId="urn:microsoft.com/office/officeart/2008/layout/LinedList"/>
    <dgm:cxn modelId="{91BEB7D9-2C47-45EB-B7CA-47F34C517ABA}" type="presParOf" srcId="{B5F9E87B-457D-4DC8-8376-92D302FE925B}" destId="{8FB5299A-ED8B-4D35-AB8A-E0E4E1710CA2}" srcOrd="0" destOrd="0" presId="urn:microsoft.com/office/officeart/2008/layout/LinedList"/>
    <dgm:cxn modelId="{7F121295-1EAB-42E9-89A8-08B880D7A67E}" type="presParOf" srcId="{B5F9E87B-457D-4DC8-8376-92D302FE925B}" destId="{5FAA1AD2-05BB-40A8-A94A-E8E5E62A605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7F7796-C36D-442C-9AB7-256988C10091}"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9C792AC1-FB98-4A17-AA4F-8DD46E4E4570}">
      <dgm:prSet/>
      <dgm:spPr/>
      <dgm:t>
        <a:bodyPr/>
        <a:lstStyle/>
        <a:p>
          <a:r>
            <a:rPr lang="en-US"/>
            <a:t>Global Threat Dynamics:</a:t>
          </a:r>
        </a:p>
      </dgm:t>
    </dgm:pt>
    <dgm:pt modelId="{F7431E05-1A93-4972-A676-E0AE108CDEDC}" type="parTrans" cxnId="{E07BA67C-330B-49B4-B2FD-00C887F33795}">
      <dgm:prSet/>
      <dgm:spPr/>
      <dgm:t>
        <a:bodyPr/>
        <a:lstStyle/>
        <a:p>
          <a:endParaRPr lang="en-US"/>
        </a:p>
      </dgm:t>
    </dgm:pt>
    <dgm:pt modelId="{5DCB4F91-A487-4B37-8459-8D1B0778C225}" type="sibTrans" cxnId="{E07BA67C-330B-49B4-B2FD-00C887F33795}">
      <dgm:prSet/>
      <dgm:spPr/>
      <dgm:t>
        <a:bodyPr/>
        <a:lstStyle/>
        <a:p>
          <a:endParaRPr lang="en-US"/>
        </a:p>
      </dgm:t>
    </dgm:pt>
    <dgm:pt modelId="{98FC8C04-BFA0-4332-A8C3-50F09219A290}">
      <dgm:prSet/>
      <dgm:spPr/>
      <dgm:t>
        <a:bodyPr/>
        <a:lstStyle/>
        <a:p>
          <a:r>
            <a:rPr lang="en-US"/>
            <a:t>Certain countries emerge as hubs for cyber threat activity, encompassing a range of actors from criminals to nation-states.</a:t>
          </a:r>
        </a:p>
      </dgm:t>
    </dgm:pt>
    <dgm:pt modelId="{970AF22F-EA1D-4F99-8482-C2D375A8BF38}" type="parTrans" cxnId="{1D2BC144-2435-48B6-A5C6-915545680CF4}">
      <dgm:prSet/>
      <dgm:spPr/>
      <dgm:t>
        <a:bodyPr/>
        <a:lstStyle/>
        <a:p>
          <a:endParaRPr lang="en-US"/>
        </a:p>
      </dgm:t>
    </dgm:pt>
    <dgm:pt modelId="{10D65F2B-DC2E-4F0D-A29B-AB808F979BEB}" type="sibTrans" cxnId="{1D2BC144-2435-48B6-A5C6-915545680CF4}">
      <dgm:prSet/>
      <dgm:spPr/>
      <dgm:t>
        <a:bodyPr/>
        <a:lstStyle/>
        <a:p>
          <a:endParaRPr lang="en-US"/>
        </a:p>
      </dgm:t>
    </dgm:pt>
    <dgm:pt modelId="{8F8705EE-C6E0-43C2-9CF2-2BB95D4B7F95}">
      <dgm:prSet/>
      <dgm:spPr/>
      <dgm:t>
        <a:bodyPr/>
        <a:lstStyle/>
        <a:p>
          <a:r>
            <a:rPr lang="en-US"/>
            <a:t>Understanding the global distribution of cyber threats is pivotal for developing comprehensive defense strategies.</a:t>
          </a:r>
        </a:p>
      </dgm:t>
    </dgm:pt>
    <dgm:pt modelId="{6642D562-320A-4B18-86D4-BEF019A9454E}" type="parTrans" cxnId="{3F07A164-64A0-4447-B032-8EB0CF005F78}">
      <dgm:prSet/>
      <dgm:spPr/>
      <dgm:t>
        <a:bodyPr/>
        <a:lstStyle/>
        <a:p>
          <a:endParaRPr lang="en-US"/>
        </a:p>
      </dgm:t>
    </dgm:pt>
    <dgm:pt modelId="{8629FC85-35B4-48F5-994E-4A18DBBCEA80}" type="sibTrans" cxnId="{3F07A164-64A0-4447-B032-8EB0CF005F78}">
      <dgm:prSet/>
      <dgm:spPr/>
      <dgm:t>
        <a:bodyPr/>
        <a:lstStyle/>
        <a:p>
          <a:endParaRPr lang="en-US"/>
        </a:p>
      </dgm:t>
    </dgm:pt>
    <dgm:pt modelId="{72B0BB68-B342-41E6-B4CD-8BA09FAC9F1D}">
      <dgm:prSet/>
      <dgm:spPr/>
      <dgm:t>
        <a:bodyPr/>
        <a:lstStyle/>
        <a:p>
          <a:r>
            <a:rPr lang="en-US"/>
            <a:t>Adapting Tactics:</a:t>
          </a:r>
        </a:p>
      </dgm:t>
    </dgm:pt>
    <dgm:pt modelId="{0C0A2125-25A9-49AD-B599-00E342664DBD}" type="parTrans" cxnId="{A4B00F3D-C934-422D-8878-D4386BF3E0C3}">
      <dgm:prSet/>
      <dgm:spPr/>
      <dgm:t>
        <a:bodyPr/>
        <a:lstStyle/>
        <a:p>
          <a:endParaRPr lang="en-US"/>
        </a:p>
      </dgm:t>
    </dgm:pt>
    <dgm:pt modelId="{CD443D44-8E79-4519-8A23-92D072364DC3}" type="sibTrans" cxnId="{A4B00F3D-C934-422D-8878-D4386BF3E0C3}">
      <dgm:prSet/>
      <dgm:spPr/>
      <dgm:t>
        <a:bodyPr/>
        <a:lstStyle/>
        <a:p>
          <a:endParaRPr lang="en-US"/>
        </a:p>
      </dgm:t>
    </dgm:pt>
    <dgm:pt modelId="{9CEA40E1-30B8-428D-99DB-8B5B079F3874}">
      <dgm:prSet/>
      <dgm:spPr/>
      <dgm:t>
        <a:bodyPr/>
        <a:lstStyle/>
        <a:p>
          <a:r>
            <a:rPr lang="en-US"/>
            <a:t>The rise of exploitative attacks signals a shift in cybercriminal tactics towards stealing information and exploiting system vulnerabilities.</a:t>
          </a:r>
        </a:p>
      </dgm:t>
    </dgm:pt>
    <dgm:pt modelId="{B9BEB401-4ECA-4A28-8E91-08E3E0FB9C3A}" type="parTrans" cxnId="{84CDC8DC-1988-48FC-AFB1-048F8522A96B}">
      <dgm:prSet/>
      <dgm:spPr/>
      <dgm:t>
        <a:bodyPr/>
        <a:lstStyle/>
        <a:p>
          <a:endParaRPr lang="en-US"/>
        </a:p>
      </dgm:t>
    </dgm:pt>
    <dgm:pt modelId="{3DE80038-5756-4510-A719-27916C62ED4B}" type="sibTrans" cxnId="{84CDC8DC-1988-48FC-AFB1-048F8522A96B}">
      <dgm:prSet/>
      <dgm:spPr/>
      <dgm:t>
        <a:bodyPr/>
        <a:lstStyle/>
        <a:p>
          <a:endParaRPr lang="en-US"/>
        </a:p>
      </dgm:t>
    </dgm:pt>
    <dgm:pt modelId="{3A851323-D716-4B48-A310-865057B18B8A}">
      <dgm:prSet/>
      <dgm:spPr/>
      <dgm:t>
        <a:bodyPr/>
        <a:lstStyle/>
        <a:p>
          <a:r>
            <a:rPr lang="en-US"/>
            <a:t>Cyber adversaries continually evolve their methods, emphasizing the need for proactive and adaptive defense measures.</a:t>
          </a:r>
        </a:p>
      </dgm:t>
    </dgm:pt>
    <dgm:pt modelId="{65430B8F-4FBE-4484-8F25-6E684D98A9AB}" type="parTrans" cxnId="{4E2A2BFD-5860-479B-9601-84CD05DA4D8F}">
      <dgm:prSet/>
      <dgm:spPr/>
      <dgm:t>
        <a:bodyPr/>
        <a:lstStyle/>
        <a:p>
          <a:endParaRPr lang="en-US"/>
        </a:p>
      </dgm:t>
    </dgm:pt>
    <dgm:pt modelId="{C6A553A2-5D73-4428-9C49-2D0782863F72}" type="sibTrans" cxnId="{4E2A2BFD-5860-479B-9601-84CD05DA4D8F}">
      <dgm:prSet/>
      <dgm:spPr/>
      <dgm:t>
        <a:bodyPr/>
        <a:lstStyle/>
        <a:p>
          <a:endParaRPr lang="en-US"/>
        </a:p>
      </dgm:t>
    </dgm:pt>
    <dgm:pt modelId="{3B85C32D-5C4F-437C-838B-B384CA075C9A}">
      <dgm:prSet/>
      <dgm:spPr/>
      <dgm:t>
        <a:bodyPr/>
        <a:lstStyle/>
        <a:p>
          <a:r>
            <a:rPr lang="en-US"/>
            <a:t>Sector-Specific Vulnerabilities:</a:t>
          </a:r>
        </a:p>
      </dgm:t>
    </dgm:pt>
    <dgm:pt modelId="{DFA69309-C291-4DA6-A1D8-6B59673BC6B8}" type="parTrans" cxnId="{D72FCB40-8A08-4145-A496-9579B441C688}">
      <dgm:prSet/>
      <dgm:spPr/>
      <dgm:t>
        <a:bodyPr/>
        <a:lstStyle/>
        <a:p>
          <a:endParaRPr lang="en-US"/>
        </a:p>
      </dgm:t>
    </dgm:pt>
    <dgm:pt modelId="{8230C876-29CF-4C56-B878-A002A6DB9787}" type="sibTrans" cxnId="{D72FCB40-8A08-4145-A496-9579B441C688}">
      <dgm:prSet/>
      <dgm:spPr/>
      <dgm:t>
        <a:bodyPr/>
        <a:lstStyle/>
        <a:p>
          <a:endParaRPr lang="en-US"/>
        </a:p>
      </dgm:t>
    </dgm:pt>
    <dgm:pt modelId="{09AAA0BA-8C5A-4C77-BDAE-260DA6385D1F}">
      <dgm:prSet/>
      <dgm:spPr/>
      <dgm:t>
        <a:bodyPr/>
        <a:lstStyle/>
        <a:p>
          <a:r>
            <a:rPr lang="en-US"/>
            <a:t>Industries such as finance, public administration, and healthcare face heightened risks, necessitating tailored security approaches.</a:t>
          </a:r>
        </a:p>
      </dgm:t>
    </dgm:pt>
    <dgm:pt modelId="{AE0E0E9A-609F-4922-81B4-64EEE48C77BF}" type="parTrans" cxnId="{D3297458-DD33-4444-B889-0F77C57426E6}">
      <dgm:prSet/>
      <dgm:spPr/>
      <dgm:t>
        <a:bodyPr/>
        <a:lstStyle/>
        <a:p>
          <a:endParaRPr lang="en-US"/>
        </a:p>
      </dgm:t>
    </dgm:pt>
    <dgm:pt modelId="{1C01EBBE-FE4B-471F-A454-AA94D5053BF2}" type="sibTrans" cxnId="{D3297458-DD33-4444-B889-0F77C57426E6}">
      <dgm:prSet/>
      <dgm:spPr/>
      <dgm:t>
        <a:bodyPr/>
        <a:lstStyle/>
        <a:p>
          <a:endParaRPr lang="en-US"/>
        </a:p>
      </dgm:t>
    </dgm:pt>
    <dgm:pt modelId="{C5F3D368-6B77-4673-AB9F-2E17C9F7A383}">
      <dgm:prSet/>
      <dgm:spPr/>
      <dgm:t>
        <a:bodyPr/>
        <a:lstStyle/>
        <a:p>
          <a:r>
            <a:rPr lang="en-US"/>
            <a:t>Recognizing sector-specific vulnerabilities is crucial for mitigating targeted cyber threats effectively.</a:t>
          </a:r>
        </a:p>
      </dgm:t>
    </dgm:pt>
    <dgm:pt modelId="{E7509686-345F-4173-B22C-18F1D6E2885B}" type="parTrans" cxnId="{5566CBA1-E3C9-4891-AAB9-66A1AB5F97B1}">
      <dgm:prSet/>
      <dgm:spPr/>
      <dgm:t>
        <a:bodyPr/>
        <a:lstStyle/>
        <a:p>
          <a:endParaRPr lang="en-US"/>
        </a:p>
      </dgm:t>
    </dgm:pt>
    <dgm:pt modelId="{E16C093D-947F-4166-AE37-7F74632D32F7}" type="sibTrans" cxnId="{5566CBA1-E3C9-4891-AAB9-66A1AB5F97B1}">
      <dgm:prSet/>
      <dgm:spPr/>
      <dgm:t>
        <a:bodyPr/>
        <a:lstStyle/>
        <a:p>
          <a:endParaRPr lang="en-US"/>
        </a:p>
      </dgm:t>
    </dgm:pt>
    <dgm:pt modelId="{B26BEC61-8D93-4647-9A1F-5B34C28695F5}" type="pres">
      <dgm:prSet presAssocID="{4C7F7796-C36D-442C-9AB7-256988C10091}" presName="Name0" presStyleCnt="0">
        <dgm:presLayoutVars>
          <dgm:dir/>
          <dgm:animLvl val="lvl"/>
          <dgm:resizeHandles val="exact"/>
        </dgm:presLayoutVars>
      </dgm:prSet>
      <dgm:spPr/>
    </dgm:pt>
    <dgm:pt modelId="{15499D6B-FB2D-420E-9E00-03F642D4D73F}" type="pres">
      <dgm:prSet presAssocID="{9C792AC1-FB98-4A17-AA4F-8DD46E4E4570}" presName="linNode" presStyleCnt="0"/>
      <dgm:spPr/>
    </dgm:pt>
    <dgm:pt modelId="{9CA3936B-B45C-4A7A-AD6B-57F07AF69F16}" type="pres">
      <dgm:prSet presAssocID="{9C792AC1-FB98-4A17-AA4F-8DD46E4E4570}" presName="parentText" presStyleLbl="node1" presStyleIdx="0" presStyleCnt="3">
        <dgm:presLayoutVars>
          <dgm:chMax val="1"/>
          <dgm:bulletEnabled val="1"/>
        </dgm:presLayoutVars>
      </dgm:prSet>
      <dgm:spPr/>
    </dgm:pt>
    <dgm:pt modelId="{6493CE89-6489-491B-84C4-2D3ED67D4AD8}" type="pres">
      <dgm:prSet presAssocID="{9C792AC1-FB98-4A17-AA4F-8DD46E4E4570}" presName="descendantText" presStyleLbl="alignAccFollowNode1" presStyleIdx="0" presStyleCnt="3">
        <dgm:presLayoutVars>
          <dgm:bulletEnabled val="1"/>
        </dgm:presLayoutVars>
      </dgm:prSet>
      <dgm:spPr/>
    </dgm:pt>
    <dgm:pt modelId="{FE9A5725-DC80-4B14-AAE5-88618987C6BC}" type="pres">
      <dgm:prSet presAssocID="{5DCB4F91-A487-4B37-8459-8D1B0778C225}" presName="sp" presStyleCnt="0"/>
      <dgm:spPr/>
    </dgm:pt>
    <dgm:pt modelId="{84B786D5-697F-4D2F-9EB0-5F0AAFC89F29}" type="pres">
      <dgm:prSet presAssocID="{72B0BB68-B342-41E6-B4CD-8BA09FAC9F1D}" presName="linNode" presStyleCnt="0"/>
      <dgm:spPr/>
    </dgm:pt>
    <dgm:pt modelId="{AB02706E-D0F2-45C4-A537-955A7AC7E1A4}" type="pres">
      <dgm:prSet presAssocID="{72B0BB68-B342-41E6-B4CD-8BA09FAC9F1D}" presName="parentText" presStyleLbl="node1" presStyleIdx="1" presStyleCnt="3">
        <dgm:presLayoutVars>
          <dgm:chMax val="1"/>
          <dgm:bulletEnabled val="1"/>
        </dgm:presLayoutVars>
      </dgm:prSet>
      <dgm:spPr/>
    </dgm:pt>
    <dgm:pt modelId="{15702581-113D-40F1-9021-724867FF6680}" type="pres">
      <dgm:prSet presAssocID="{72B0BB68-B342-41E6-B4CD-8BA09FAC9F1D}" presName="descendantText" presStyleLbl="alignAccFollowNode1" presStyleIdx="1" presStyleCnt="3">
        <dgm:presLayoutVars>
          <dgm:bulletEnabled val="1"/>
        </dgm:presLayoutVars>
      </dgm:prSet>
      <dgm:spPr/>
    </dgm:pt>
    <dgm:pt modelId="{9763E3D0-51FC-42D1-A2E9-E72A9A97E649}" type="pres">
      <dgm:prSet presAssocID="{CD443D44-8E79-4519-8A23-92D072364DC3}" presName="sp" presStyleCnt="0"/>
      <dgm:spPr/>
    </dgm:pt>
    <dgm:pt modelId="{3565A8D7-88FB-41D3-BDB1-C7047B4E56E7}" type="pres">
      <dgm:prSet presAssocID="{3B85C32D-5C4F-437C-838B-B384CA075C9A}" presName="linNode" presStyleCnt="0"/>
      <dgm:spPr/>
    </dgm:pt>
    <dgm:pt modelId="{12AC6582-B204-416E-AA7F-A9939B3587E6}" type="pres">
      <dgm:prSet presAssocID="{3B85C32D-5C4F-437C-838B-B384CA075C9A}" presName="parentText" presStyleLbl="node1" presStyleIdx="2" presStyleCnt="3">
        <dgm:presLayoutVars>
          <dgm:chMax val="1"/>
          <dgm:bulletEnabled val="1"/>
        </dgm:presLayoutVars>
      </dgm:prSet>
      <dgm:spPr/>
    </dgm:pt>
    <dgm:pt modelId="{BB691DAA-C4E4-4B24-AC26-E1BA7A3CB5B0}" type="pres">
      <dgm:prSet presAssocID="{3B85C32D-5C4F-437C-838B-B384CA075C9A}" presName="descendantText" presStyleLbl="alignAccFollowNode1" presStyleIdx="2" presStyleCnt="3">
        <dgm:presLayoutVars>
          <dgm:bulletEnabled val="1"/>
        </dgm:presLayoutVars>
      </dgm:prSet>
      <dgm:spPr/>
    </dgm:pt>
  </dgm:ptLst>
  <dgm:cxnLst>
    <dgm:cxn modelId="{5E9D960D-45B0-4834-9BCC-607A022AADD1}" type="presOf" srcId="{9C792AC1-FB98-4A17-AA4F-8DD46E4E4570}" destId="{9CA3936B-B45C-4A7A-AD6B-57F07AF69F16}" srcOrd="0" destOrd="0" presId="urn:microsoft.com/office/officeart/2005/8/layout/vList5"/>
    <dgm:cxn modelId="{7EC17C21-4D54-4B59-8F7C-A8579BEC8A1B}" type="presOf" srcId="{3A851323-D716-4B48-A310-865057B18B8A}" destId="{15702581-113D-40F1-9021-724867FF6680}" srcOrd="0" destOrd="1" presId="urn:microsoft.com/office/officeart/2005/8/layout/vList5"/>
    <dgm:cxn modelId="{5BE34725-D99B-497C-9B8D-3D667AE7EF37}" type="presOf" srcId="{98FC8C04-BFA0-4332-A8C3-50F09219A290}" destId="{6493CE89-6489-491B-84C4-2D3ED67D4AD8}" srcOrd="0" destOrd="0" presId="urn:microsoft.com/office/officeart/2005/8/layout/vList5"/>
    <dgm:cxn modelId="{31DD3C36-1251-4FE5-B27C-C82AFD6024D0}" type="presOf" srcId="{8F8705EE-C6E0-43C2-9CF2-2BB95D4B7F95}" destId="{6493CE89-6489-491B-84C4-2D3ED67D4AD8}" srcOrd="0" destOrd="1" presId="urn:microsoft.com/office/officeart/2005/8/layout/vList5"/>
    <dgm:cxn modelId="{A4B00F3D-C934-422D-8878-D4386BF3E0C3}" srcId="{4C7F7796-C36D-442C-9AB7-256988C10091}" destId="{72B0BB68-B342-41E6-B4CD-8BA09FAC9F1D}" srcOrd="1" destOrd="0" parTransId="{0C0A2125-25A9-49AD-B599-00E342664DBD}" sibTransId="{CD443D44-8E79-4519-8A23-92D072364DC3}"/>
    <dgm:cxn modelId="{D72FCB40-8A08-4145-A496-9579B441C688}" srcId="{4C7F7796-C36D-442C-9AB7-256988C10091}" destId="{3B85C32D-5C4F-437C-838B-B384CA075C9A}" srcOrd="2" destOrd="0" parTransId="{DFA69309-C291-4DA6-A1D8-6B59673BC6B8}" sibTransId="{8230C876-29CF-4C56-B878-A002A6DB9787}"/>
    <dgm:cxn modelId="{FAA5F161-8E02-4E0A-96E7-891981322758}" type="presOf" srcId="{09AAA0BA-8C5A-4C77-BDAE-260DA6385D1F}" destId="{BB691DAA-C4E4-4B24-AC26-E1BA7A3CB5B0}" srcOrd="0" destOrd="0" presId="urn:microsoft.com/office/officeart/2005/8/layout/vList5"/>
    <dgm:cxn modelId="{3F07A164-64A0-4447-B032-8EB0CF005F78}" srcId="{9C792AC1-FB98-4A17-AA4F-8DD46E4E4570}" destId="{8F8705EE-C6E0-43C2-9CF2-2BB95D4B7F95}" srcOrd="1" destOrd="0" parTransId="{6642D562-320A-4B18-86D4-BEF019A9454E}" sibTransId="{8629FC85-35B4-48F5-994E-4A18DBBCEA80}"/>
    <dgm:cxn modelId="{1D2BC144-2435-48B6-A5C6-915545680CF4}" srcId="{9C792AC1-FB98-4A17-AA4F-8DD46E4E4570}" destId="{98FC8C04-BFA0-4332-A8C3-50F09219A290}" srcOrd="0" destOrd="0" parTransId="{970AF22F-EA1D-4F99-8482-C2D375A8BF38}" sibTransId="{10D65F2B-DC2E-4F0D-A29B-AB808F979BEB}"/>
    <dgm:cxn modelId="{14A20273-6EDF-4A6A-AC9C-69F4881CB949}" type="presOf" srcId="{C5F3D368-6B77-4673-AB9F-2E17C9F7A383}" destId="{BB691DAA-C4E4-4B24-AC26-E1BA7A3CB5B0}" srcOrd="0" destOrd="1" presId="urn:microsoft.com/office/officeart/2005/8/layout/vList5"/>
    <dgm:cxn modelId="{0553DC56-23FA-4B28-8A7F-AE3C43EEB501}" type="presOf" srcId="{3B85C32D-5C4F-437C-838B-B384CA075C9A}" destId="{12AC6582-B204-416E-AA7F-A9939B3587E6}" srcOrd="0" destOrd="0" presId="urn:microsoft.com/office/officeart/2005/8/layout/vList5"/>
    <dgm:cxn modelId="{D3297458-DD33-4444-B889-0F77C57426E6}" srcId="{3B85C32D-5C4F-437C-838B-B384CA075C9A}" destId="{09AAA0BA-8C5A-4C77-BDAE-260DA6385D1F}" srcOrd="0" destOrd="0" parTransId="{AE0E0E9A-609F-4922-81B4-64EEE48C77BF}" sibTransId="{1C01EBBE-FE4B-471F-A454-AA94D5053BF2}"/>
    <dgm:cxn modelId="{E07BA67C-330B-49B4-B2FD-00C887F33795}" srcId="{4C7F7796-C36D-442C-9AB7-256988C10091}" destId="{9C792AC1-FB98-4A17-AA4F-8DD46E4E4570}" srcOrd="0" destOrd="0" parTransId="{F7431E05-1A93-4972-A676-E0AE108CDEDC}" sibTransId="{5DCB4F91-A487-4B37-8459-8D1B0778C225}"/>
    <dgm:cxn modelId="{8463E78D-1B94-4BFD-B1E7-4CE926ECAF4F}" type="presOf" srcId="{4C7F7796-C36D-442C-9AB7-256988C10091}" destId="{B26BEC61-8D93-4647-9A1F-5B34C28695F5}" srcOrd="0" destOrd="0" presId="urn:microsoft.com/office/officeart/2005/8/layout/vList5"/>
    <dgm:cxn modelId="{8DCC0D9B-59E2-4955-805A-6A6A45493B77}" type="presOf" srcId="{72B0BB68-B342-41E6-B4CD-8BA09FAC9F1D}" destId="{AB02706E-D0F2-45C4-A537-955A7AC7E1A4}" srcOrd="0" destOrd="0" presId="urn:microsoft.com/office/officeart/2005/8/layout/vList5"/>
    <dgm:cxn modelId="{5566CBA1-E3C9-4891-AAB9-66A1AB5F97B1}" srcId="{3B85C32D-5C4F-437C-838B-B384CA075C9A}" destId="{C5F3D368-6B77-4673-AB9F-2E17C9F7A383}" srcOrd="1" destOrd="0" parTransId="{E7509686-345F-4173-B22C-18F1D6E2885B}" sibTransId="{E16C093D-947F-4166-AE37-7F74632D32F7}"/>
    <dgm:cxn modelId="{71A260C1-83A0-4DB5-B464-B447B4EECC72}" type="presOf" srcId="{9CEA40E1-30B8-428D-99DB-8B5B079F3874}" destId="{15702581-113D-40F1-9021-724867FF6680}" srcOrd="0" destOrd="0" presId="urn:microsoft.com/office/officeart/2005/8/layout/vList5"/>
    <dgm:cxn modelId="{84CDC8DC-1988-48FC-AFB1-048F8522A96B}" srcId="{72B0BB68-B342-41E6-B4CD-8BA09FAC9F1D}" destId="{9CEA40E1-30B8-428D-99DB-8B5B079F3874}" srcOrd="0" destOrd="0" parTransId="{B9BEB401-4ECA-4A28-8E91-08E3E0FB9C3A}" sibTransId="{3DE80038-5756-4510-A719-27916C62ED4B}"/>
    <dgm:cxn modelId="{4E2A2BFD-5860-479B-9601-84CD05DA4D8F}" srcId="{72B0BB68-B342-41E6-B4CD-8BA09FAC9F1D}" destId="{3A851323-D716-4B48-A310-865057B18B8A}" srcOrd="1" destOrd="0" parTransId="{65430B8F-4FBE-4484-8F25-6E684D98A9AB}" sibTransId="{C6A553A2-5D73-4428-9C49-2D0782863F72}"/>
    <dgm:cxn modelId="{90266479-BB30-4B02-A889-10912354168E}" type="presParOf" srcId="{B26BEC61-8D93-4647-9A1F-5B34C28695F5}" destId="{15499D6B-FB2D-420E-9E00-03F642D4D73F}" srcOrd="0" destOrd="0" presId="urn:microsoft.com/office/officeart/2005/8/layout/vList5"/>
    <dgm:cxn modelId="{5AAC9C11-A3EB-44BC-8383-A23893968279}" type="presParOf" srcId="{15499D6B-FB2D-420E-9E00-03F642D4D73F}" destId="{9CA3936B-B45C-4A7A-AD6B-57F07AF69F16}" srcOrd="0" destOrd="0" presId="urn:microsoft.com/office/officeart/2005/8/layout/vList5"/>
    <dgm:cxn modelId="{DB2285BB-9FFF-48CC-A4F3-5F4C92712F16}" type="presParOf" srcId="{15499D6B-FB2D-420E-9E00-03F642D4D73F}" destId="{6493CE89-6489-491B-84C4-2D3ED67D4AD8}" srcOrd="1" destOrd="0" presId="urn:microsoft.com/office/officeart/2005/8/layout/vList5"/>
    <dgm:cxn modelId="{D61D4F69-D6CF-47EB-9F83-14B04F27A7D5}" type="presParOf" srcId="{B26BEC61-8D93-4647-9A1F-5B34C28695F5}" destId="{FE9A5725-DC80-4B14-AAE5-88618987C6BC}" srcOrd="1" destOrd="0" presId="urn:microsoft.com/office/officeart/2005/8/layout/vList5"/>
    <dgm:cxn modelId="{3C6C0AA4-D2F0-45E7-BB1C-DE54546DE6E7}" type="presParOf" srcId="{B26BEC61-8D93-4647-9A1F-5B34C28695F5}" destId="{84B786D5-697F-4D2F-9EB0-5F0AAFC89F29}" srcOrd="2" destOrd="0" presId="urn:microsoft.com/office/officeart/2005/8/layout/vList5"/>
    <dgm:cxn modelId="{F400F921-66CC-46BA-A00F-02E8104FD23D}" type="presParOf" srcId="{84B786D5-697F-4D2F-9EB0-5F0AAFC89F29}" destId="{AB02706E-D0F2-45C4-A537-955A7AC7E1A4}" srcOrd="0" destOrd="0" presId="urn:microsoft.com/office/officeart/2005/8/layout/vList5"/>
    <dgm:cxn modelId="{7F0E5CC7-B524-4558-AF29-990DBB932CDE}" type="presParOf" srcId="{84B786D5-697F-4D2F-9EB0-5F0AAFC89F29}" destId="{15702581-113D-40F1-9021-724867FF6680}" srcOrd="1" destOrd="0" presId="urn:microsoft.com/office/officeart/2005/8/layout/vList5"/>
    <dgm:cxn modelId="{8602F400-9918-4AFA-B4AC-6901CD6B3081}" type="presParOf" srcId="{B26BEC61-8D93-4647-9A1F-5B34C28695F5}" destId="{9763E3D0-51FC-42D1-A2E9-E72A9A97E649}" srcOrd="3" destOrd="0" presId="urn:microsoft.com/office/officeart/2005/8/layout/vList5"/>
    <dgm:cxn modelId="{67A39168-08EE-48EB-A9D9-3838B83F5BF0}" type="presParOf" srcId="{B26BEC61-8D93-4647-9A1F-5B34C28695F5}" destId="{3565A8D7-88FB-41D3-BDB1-C7047B4E56E7}" srcOrd="4" destOrd="0" presId="urn:microsoft.com/office/officeart/2005/8/layout/vList5"/>
    <dgm:cxn modelId="{EC22B12E-16A5-4E88-8E7B-B4A79057D908}" type="presParOf" srcId="{3565A8D7-88FB-41D3-BDB1-C7047B4E56E7}" destId="{12AC6582-B204-416E-AA7F-A9939B3587E6}" srcOrd="0" destOrd="0" presId="urn:microsoft.com/office/officeart/2005/8/layout/vList5"/>
    <dgm:cxn modelId="{0B447BC3-420F-4D59-9877-8D408440E1B6}" type="presParOf" srcId="{3565A8D7-88FB-41D3-BDB1-C7047B4E56E7}" destId="{BB691DAA-C4E4-4B24-AC26-E1BA7A3CB5B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29B0153-4E09-4A80-9DA8-8965C25FD97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3AB87C0-2829-4829-8E10-93F82CFF5F25}">
      <dgm:prSet/>
      <dgm:spPr/>
      <dgm:t>
        <a:bodyPr/>
        <a:lstStyle/>
        <a:p>
          <a:pPr>
            <a:lnSpc>
              <a:spcPct val="100000"/>
            </a:lnSpc>
            <a:defRPr b="1"/>
          </a:pPr>
          <a:r>
            <a:rPr lang="en-US"/>
            <a:t>Collaborative Response:</a:t>
          </a:r>
        </a:p>
      </dgm:t>
    </dgm:pt>
    <dgm:pt modelId="{2B71EC48-3F5A-40E6-838D-F54FC42F54D0}" type="parTrans" cxnId="{076B9017-302A-472D-8E9F-E1DE83B030C1}">
      <dgm:prSet/>
      <dgm:spPr/>
      <dgm:t>
        <a:bodyPr/>
        <a:lstStyle/>
        <a:p>
          <a:endParaRPr lang="en-US"/>
        </a:p>
      </dgm:t>
    </dgm:pt>
    <dgm:pt modelId="{F27BBDF5-ED68-4B0C-9625-E989D42D8959}" type="sibTrans" cxnId="{076B9017-302A-472D-8E9F-E1DE83B030C1}">
      <dgm:prSet/>
      <dgm:spPr/>
      <dgm:t>
        <a:bodyPr/>
        <a:lstStyle/>
        <a:p>
          <a:endParaRPr lang="en-US"/>
        </a:p>
      </dgm:t>
    </dgm:pt>
    <dgm:pt modelId="{129AAAAF-00C0-44C7-9626-428C905DEC91}">
      <dgm:prSet/>
      <dgm:spPr/>
      <dgm:t>
        <a:bodyPr/>
        <a:lstStyle/>
        <a:p>
          <a:pPr>
            <a:lnSpc>
              <a:spcPct val="100000"/>
            </a:lnSpc>
          </a:pPr>
          <a:r>
            <a:rPr lang="en-US"/>
            <a:t>The correlation between attack volumes and origins underscores the importance of international collaboration in combating cyber threats.</a:t>
          </a:r>
        </a:p>
      </dgm:t>
    </dgm:pt>
    <dgm:pt modelId="{22233C37-BC83-47B6-91B3-E158FFFB02F8}" type="parTrans" cxnId="{BCA73867-0356-442E-9FAB-E6A6953C0BA7}">
      <dgm:prSet/>
      <dgm:spPr/>
      <dgm:t>
        <a:bodyPr/>
        <a:lstStyle/>
        <a:p>
          <a:endParaRPr lang="en-US"/>
        </a:p>
      </dgm:t>
    </dgm:pt>
    <dgm:pt modelId="{49A2ABB3-43A0-47CA-81EE-07919DCDA639}" type="sibTrans" cxnId="{BCA73867-0356-442E-9FAB-E6A6953C0BA7}">
      <dgm:prSet/>
      <dgm:spPr/>
      <dgm:t>
        <a:bodyPr/>
        <a:lstStyle/>
        <a:p>
          <a:endParaRPr lang="en-US"/>
        </a:p>
      </dgm:t>
    </dgm:pt>
    <dgm:pt modelId="{FBAA8E6E-A764-444D-9F26-3BB3A3FFEB0A}">
      <dgm:prSet/>
      <dgm:spPr/>
      <dgm:t>
        <a:bodyPr/>
        <a:lstStyle/>
        <a:p>
          <a:pPr>
            <a:lnSpc>
              <a:spcPct val="100000"/>
            </a:lnSpc>
          </a:pPr>
          <a:r>
            <a:rPr lang="en-US"/>
            <a:t>Cooperative efforts are essential for addressing the global nature of cyber warfare and enhancing collective resilience.</a:t>
          </a:r>
        </a:p>
      </dgm:t>
    </dgm:pt>
    <dgm:pt modelId="{140B3AAC-8968-49E2-8202-B6C1A6DB35AF}" type="parTrans" cxnId="{0F00D9CE-FE1A-43E7-AC50-D0CC74B09BA2}">
      <dgm:prSet/>
      <dgm:spPr/>
      <dgm:t>
        <a:bodyPr/>
        <a:lstStyle/>
        <a:p>
          <a:endParaRPr lang="en-US"/>
        </a:p>
      </dgm:t>
    </dgm:pt>
    <dgm:pt modelId="{19ED72A0-873C-4C0A-B736-FF0676704363}" type="sibTrans" cxnId="{0F00D9CE-FE1A-43E7-AC50-D0CC74B09BA2}">
      <dgm:prSet/>
      <dgm:spPr/>
      <dgm:t>
        <a:bodyPr/>
        <a:lstStyle/>
        <a:p>
          <a:endParaRPr lang="en-US"/>
        </a:p>
      </dgm:t>
    </dgm:pt>
    <dgm:pt modelId="{29218562-8C49-4691-B121-1AE54CB72440}">
      <dgm:prSet/>
      <dgm:spPr/>
      <dgm:t>
        <a:bodyPr/>
        <a:lstStyle/>
        <a:p>
          <a:pPr>
            <a:lnSpc>
              <a:spcPct val="100000"/>
            </a:lnSpc>
            <a:defRPr b="1"/>
          </a:pPr>
          <a:r>
            <a:rPr lang="en-US"/>
            <a:t>Strategic Defense Priorities:</a:t>
          </a:r>
        </a:p>
      </dgm:t>
    </dgm:pt>
    <dgm:pt modelId="{0CD670B7-0AE4-493A-9F9F-8D85DCB6FF4C}" type="parTrans" cxnId="{8BCCEEF6-359F-40D1-A617-353242223E86}">
      <dgm:prSet/>
      <dgm:spPr/>
      <dgm:t>
        <a:bodyPr/>
        <a:lstStyle/>
        <a:p>
          <a:endParaRPr lang="en-US"/>
        </a:p>
      </dgm:t>
    </dgm:pt>
    <dgm:pt modelId="{FF1C7C31-D0B0-44EA-B4A3-D335BFD6C815}" type="sibTrans" cxnId="{8BCCEEF6-359F-40D1-A617-353242223E86}">
      <dgm:prSet/>
      <dgm:spPr/>
      <dgm:t>
        <a:bodyPr/>
        <a:lstStyle/>
        <a:p>
          <a:endParaRPr lang="en-US"/>
        </a:p>
      </dgm:t>
    </dgm:pt>
    <dgm:pt modelId="{17DBD347-4683-401E-8AF5-0AF44DC30B61}">
      <dgm:prSet/>
      <dgm:spPr/>
      <dgm:t>
        <a:bodyPr/>
        <a:lstStyle/>
        <a:p>
          <a:pPr>
            <a:lnSpc>
              <a:spcPct val="100000"/>
            </a:lnSpc>
          </a:pPr>
          <a:r>
            <a:rPr lang="en-US"/>
            <a:t>Analysis of prevalent attack methods, including exploitation of application servers, data attacks, message manipulation, and Denial of Service (DoS), informs strategic defense priorities.</a:t>
          </a:r>
        </a:p>
      </dgm:t>
    </dgm:pt>
    <dgm:pt modelId="{113533A7-F8D4-4100-AD3D-1DC7E5EBED93}" type="parTrans" cxnId="{0E820CEF-A0B8-44B4-9674-343CBD741BF8}">
      <dgm:prSet/>
      <dgm:spPr/>
      <dgm:t>
        <a:bodyPr/>
        <a:lstStyle/>
        <a:p>
          <a:endParaRPr lang="en-US"/>
        </a:p>
      </dgm:t>
    </dgm:pt>
    <dgm:pt modelId="{E66693BD-2CE4-419D-AEE7-235942787B62}" type="sibTrans" cxnId="{0E820CEF-A0B8-44B4-9674-343CBD741BF8}">
      <dgm:prSet/>
      <dgm:spPr/>
      <dgm:t>
        <a:bodyPr/>
        <a:lstStyle/>
        <a:p>
          <a:endParaRPr lang="en-US"/>
        </a:p>
      </dgm:t>
    </dgm:pt>
    <dgm:pt modelId="{FD371030-0E84-488D-9574-4F91155B44CA}">
      <dgm:prSet/>
      <dgm:spPr/>
      <dgm:t>
        <a:bodyPr/>
        <a:lstStyle/>
        <a:p>
          <a:pPr>
            <a:lnSpc>
              <a:spcPct val="100000"/>
            </a:lnSpc>
          </a:pPr>
          <a:r>
            <a:rPr lang="en-US"/>
            <a:t>By focusing on these common attack vectors, organizations can fortify their defenses and mitigate the risk of cyber incidents effectively.</a:t>
          </a:r>
        </a:p>
      </dgm:t>
    </dgm:pt>
    <dgm:pt modelId="{10D95ED4-328D-4893-B1C1-D1F271C33CB5}" type="parTrans" cxnId="{3FE7F4B8-33D2-4669-B3D2-9C9EC2DE3E40}">
      <dgm:prSet/>
      <dgm:spPr/>
      <dgm:t>
        <a:bodyPr/>
        <a:lstStyle/>
        <a:p>
          <a:endParaRPr lang="en-US"/>
        </a:p>
      </dgm:t>
    </dgm:pt>
    <dgm:pt modelId="{C797B03C-8779-4630-8D18-99D066DC2EE0}" type="sibTrans" cxnId="{3FE7F4B8-33D2-4669-B3D2-9C9EC2DE3E40}">
      <dgm:prSet/>
      <dgm:spPr/>
      <dgm:t>
        <a:bodyPr/>
        <a:lstStyle/>
        <a:p>
          <a:endParaRPr lang="en-US"/>
        </a:p>
      </dgm:t>
    </dgm:pt>
    <dgm:pt modelId="{E648A598-075D-4A21-8091-90E4DD7A8454}" type="pres">
      <dgm:prSet presAssocID="{E29B0153-4E09-4A80-9DA8-8965C25FD976}" presName="root" presStyleCnt="0">
        <dgm:presLayoutVars>
          <dgm:dir/>
          <dgm:resizeHandles val="exact"/>
        </dgm:presLayoutVars>
      </dgm:prSet>
      <dgm:spPr/>
    </dgm:pt>
    <dgm:pt modelId="{9E30EE49-FBF4-4359-8E9F-E35BA5208008}" type="pres">
      <dgm:prSet presAssocID="{13AB87C0-2829-4829-8E10-93F82CFF5F25}" presName="compNode" presStyleCnt="0"/>
      <dgm:spPr/>
    </dgm:pt>
    <dgm:pt modelId="{E46F3A70-069A-4DFA-BA37-4D64E6E7B5CC}" type="pres">
      <dgm:prSet presAssocID="{13AB87C0-2829-4829-8E10-93F82CFF5F2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A997C1D4-ABE0-48A5-8A73-D971EB392B7F}" type="pres">
      <dgm:prSet presAssocID="{13AB87C0-2829-4829-8E10-93F82CFF5F25}" presName="iconSpace" presStyleCnt="0"/>
      <dgm:spPr/>
    </dgm:pt>
    <dgm:pt modelId="{B67219E7-3859-46A0-81CF-0A474FD99494}" type="pres">
      <dgm:prSet presAssocID="{13AB87C0-2829-4829-8E10-93F82CFF5F25}" presName="parTx" presStyleLbl="revTx" presStyleIdx="0" presStyleCnt="4">
        <dgm:presLayoutVars>
          <dgm:chMax val="0"/>
          <dgm:chPref val="0"/>
        </dgm:presLayoutVars>
      </dgm:prSet>
      <dgm:spPr/>
    </dgm:pt>
    <dgm:pt modelId="{963BF56A-A793-4CA8-8FD6-E28474FFE316}" type="pres">
      <dgm:prSet presAssocID="{13AB87C0-2829-4829-8E10-93F82CFF5F25}" presName="txSpace" presStyleCnt="0"/>
      <dgm:spPr/>
    </dgm:pt>
    <dgm:pt modelId="{B2EA09FC-39C4-4F00-9354-658AB4B085EE}" type="pres">
      <dgm:prSet presAssocID="{13AB87C0-2829-4829-8E10-93F82CFF5F25}" presName="desTx" presStyleLbl="revTx" presStyleIdx="1" presStyleCnt="4">
        <dgm:presLayoutVars/>
      </dgm:prSet>
      <dgm:spPr/>
    </dgm:pt>
    <dgm:pt modelId="{E9EAD806-3647-4B9E-BD00-21DBC447A246}" type="pres">
      <dgm:prSet presAssocID="{F27BBDF5-ED68-4B0C-9625-E989D42D8959}" presName="sibTrans" presStyleCnt="0"/>
      <dgm:spPr/>
    </dgm:pt>
    <dgm:pt modelId="{167B19A9-5325-40B1-A10E-9987C0CA77A0}" type="pres">
      <dgm:prSet presAssocID="{29218562-8C49-4691-B121-1AE54CB72440}" presName="compNode" presStyleCnt="0"/>
      <dgm:spPr/>
    </dgm:pt>
    <dgm:pt modelId="{C56DC7DB-0B86-43AA-B610-4682B051348C}" type="pres">
      <dgm:prSet presAssocID="{29218562-8C49-4691-B121-1AE54CB7244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29C89E77-CA95-4730-9A1E-79BF02B903D7}" type="pres">
      <dgm:prSet presAssocID="{29218562-8C49-4691-B121-1AE54CB72440}" presName="iconSpace" presStyleCnt="0"/>
      <dgm:spPr/>
    </dgm:pt>
    <dgm:pt modelId="{0D660AD1-E9F6-4A69-A982-BC2E622CF0BB}" type="pres">
      <dgm:prSet presAssocID="{29218562-8C49-4691-B121-1AE54CB72440}" presName="parTx" presStyleLbl="revTx" presStyleIdx="2" presStyleCnt="4">
        <dgm:presLayoutVars>
          <dgm:chMax val="0"/>
          <dgm:chPref val="0"/>
        </dgm:presLayoutVars>
      </dgm:prSet>
      <dgm:spPr/>
    </dgm:pt>
    <dgm:pt modelId="{4640D1BE-1B66-4C1C-97EB-FE4622986B60}" type="pres">
      <dgm:prSet presAssocID="{29218562-8C49-4691-B121-1AE54CB72440}" presName="txSpace" presStyleCnt="0"/>
      <dgm:spPr/>
    </dgm:pt>
    <dgm:pt modelId="{5A7E589A-78B0-458F-A0A2-F85F56DCCA9C}" type="pres">
      <dgm:prSet presAssocID="{29218562-8C49-4691-B121-1AE54CB72440}" presName="desTx" presStyleLbl="revTx" presStyleIdx="3" presStyleCnt="4">
        <dgm:presLayoutVars/>
      </dgm:prSet>
      <dgm:spPr/>
    </dgm:pt>
  </dgm:ptLst>
  <dgm:cxnLst>
    <dgm:cxn modelId="{7AE2B40F-C332-4AAC-ADD0-3845D9F78EEF}" type="presOf" srcId="{29218562-8C49-4691-B121-1AE54CB72440}" destId="{0D660AD1-E9F6-4A69-A982-BC2E622CF0BB}" srcOrd="0" destOrd="0" presId="urn:microsoft.com/office/officeart/2018/2/layout/IconLabelDescriptionList"/>
    <dgm:cxn modelId="{076B9017-302A-472D-8E9F-E1DE83B030C1}" srcId="{E29B0153-4E09-4A80-9DA8-8965C25FD976}" destId="{13AB87C0-2829-4829-8E10-93F82CFF5F25}" srcOrd="0" destOrd="0" parTransId="{2B71EC48-3F5A-40E6-838D-F54FC42F54D0}" sibTransId="{F27BBDF5-ED68-4B0C-9625-E989D42D8959}"/>
    <dgm:cxn modelId="{592F6965-80C1-4DA4-BCB9-6E22EF6258D3}" type="presOf" srcId="{17DBD347-4683-401E-8AF5-0AF44DC30B61}" destId="{5A7E589A-78B0-458F-A0A2-F85F56DCCA9C}" srcOrd="0" destOrd="0" presId="urn:microsoft.com/office/officeart/2018/2/layout/IconLabelDescriptionList"/>
    <dgm:cxn modelId="{17F6DE65-B8AB-4430-B788-78A3288403F8}" type="presOf" srcId="{FD371030-0E84-488D-9574-4F91155B44CA}" destId="{5A7E589A-78B0-458F-A0A2-F85F56DCCA9C}" srcOrd="0" destOrd="1" presId="urn:microsoft.com/office/officeart/2018/2/layout/IconLabelDescriptionList"/>
    <dgm:cxn modelId="{BCA73867-0356-442E-9FAB-E6A6953C0BA7}" srcId="{13AB87C0-2829-4829-8E10-93F82CFF5F25}" destId="{129AAAAF-00C0-44C7-9626-428C905DEC91}" srcOrd="0" destOrd="0" parTransId="{22233C37-BC83-47B6-91B3-E158FFFB02F8}" sibTransId="{49A2ABB3-43A0-47CA-81EE-07919DCDA639}"/>
    <dgm:cxn modelId="{062FEF8E-CED5-4FC4-931A-C6E55CC49C56}" type="presOf" srcId="{13AB87C0-2829-4829-8E10-93F82CFF5F25}" destId="{B67219E7-3859-46A0-81CF-0A474FD99494}" srcOrd="0" destOrd="0" presId="urn:microsoft.com/office/officeart/2018/2/layout/IconLabelDescriptionList"/>
    <dgm:cxn modelId="{3FE7F4B8-33D2-4669-B3D2-9C9EC2DE3E40}" srcId="{29218562-8C49-4691-B121-1AE54CB72440}" destId="{FD371030-0E84-488D-9574-4F91155B44CA}" srcOrd="1" destOrd="0" parTransId="{10D95ED4-328D-4893-B1C1-D1F271C33CB5}" sibTransId="{C797B03C-8779-4630-8D18-99D066DC2EE0}"/>
    <dgm:cxn modelId="{006119C9-6F57-430F-9E1A-175F09F1FCD6}" type="presOf" srcId="{E29B0153-4E09-4A80-9DA8-8965C25FD976}" destId="{E648A598-075D-4A21-8091-90E4DD7A8454}" srcOrd="0" destOrd="0" presId="urn:microsoft.com/office/officeart/2018/2/layout/IconLabelDescriptionList"/>
    <dgm:cxn modelId="{0F00D9CE-FE1A-43E7-AC50-D0CC74B09BA2}" srcId="{13AB87C0-2829-4829-8E10-93F82CFF5F25}" destId="{FBAA8E6E-A764-444D-9F26-3BB3A3FFEB0A}" srcOrd="1" destOrd="0" parTransId="{140B3AAC-8968-49E2-8202-B6C1A6DB35AF}" sibTransId="{19ED72A0-873C-4C0A-B736-FF0676704363}"/>
    <dgm:cxn modelId="{F98CF9CF-64F4-467E-A1CE-DEE74D6A40F6}" type="presOf" srcId="{129AAAAF-00C0-44C7-9626-428C905DEC91}" destId="{B2EA09FC-39C4-4F00-9354-658AB4B085EE}" srcOrd="0" destOrd="0" presId="urn:microsoft.com/office/officeart/2018/2/layout/IconLabelDescriptionList"/>
    <dgm:cxn modelId="{7C17D9E7-3C1D-4ADC-9071-D32280DC2962}" type="presOf" srcId="{FBAA8E6E-A764-444D-9F26-3BB3A3FFEB0A}" destId="{B2EA09FC-39C4-4F00-9354-658AB4B085EE}" srcOrd="0" destOrd="1" presId="urn:microsoft.com/office/officeart/2018/2/layout/IconLabelDescriptionList"/>
    <dgm:cxn modelId="{0E820CEF-A0B8-44B4-9674-343CBD741BF8}" srcId="{29218562-8C49-4691-B121-1AE54CB72440}" destId="{17DBD347-4683-401E-8AF5-0AF44DC30B61}" srcOrd="0" destOrd="0" parTransId="{113533A7-F8D4-4100-AD3D-1DC7E5EBED93}" sibTransId="{E66693BD-2CE4-419D-AEE7-235942787B62}"/>
    <dgm:cxn modelId="{8BCCEEF6-359F-40D1-A617-353242223E86}" srcId="{E29B0153-4E09-4A80-9DA8-8965C25FD976}" destId="{29218562-8C49-4691-B121-1AE54CB72440}" srcOrd="1" destOrd="0" parTransId="{0CD670B7-0AE4-493A-9F9F-8D85DCB6FF4C}" sibTransId="{FF1C7C31-D0B0-44EA-B4A3-D335BFD6C815}"/>
    <dgm:cxn modelId="{97531C87-928B-4CD2-824D-A734421D9A7D}" type="presParOf" srcId="{E648A598-075D-4A21-8091-90E4DD7A8454}" destId="{9E30EE49-FBF4-4359-8E9F-E35BA5208008}" srcOrd="0" destOrd="0" presId="urn:microsoft.com/office/officeart/2018/2/layout/IconLabelDescriptionList"/>
    <dgm:cxn modelId="{6575BBBE-BD52-41E6-BDDD-D271B2DA85B7}" type="presParOf" srcId="{9E30EE49-FBF4-4359-8E9F-E35BA5208008}" destId="{E46F3A70-069A-4DFA-BA37-4D64E6E7B5CC}" srcOrd="0" destOrd="0" presId="urn:microsoft.com/office/officeart/2018/2/layout/IconLabelDescriptionList"/>
    <dgm:cxn modelId="{37B53327-EFD8-46E6-BFEF-E72A2B2C8176}" type="presParOf" srcId="{9E30EE49-FBF4-4359-8E9F-E35BA5208008}" destId="{A997C1D4-ABE0-48A5-8A73-D971EB392B7F}" srcOrd="1" destOrd="0" presId="urn:microsoft.com/office/officeart/2018/2/layout/IconLabelDescriptionList"/>
    <dgm:cxn modelId="{757C927D-373A-407F-B641-C553CB65E4FB}" type="presParOf" srcId="{9E30EE49-FBF4-4359-8E9F-E35BA5208008}" destId="{B67219E7-3859-46A0-81CF-0A474FD99494}" srcOrd="2" destOrd="0" presId="urn:microsoft.com/office/officeart/2018/2/layout/IconLabelDescriptionList"/>
    <dgm:cxn modelId="{389CD594-FF34-4209-90BC-1E86E260D910}" type="presParOf" srcId="{9E30EE49-FBF4-4359-8E9F-E35BA5208008}" destId="{963BF56A-A793-4CA8-8FD6-E28474FFE316}" srcOrd="3" destOrd="0" presId="urn:microsoft.com/office/officeart/2018/2/layout/IconLabelDescriptionList"/>
    <dgm:cxn modelId="{59C5AD63-5F0E-4382-B9F4-28D32048C181}" type="presParOf" srcId="{9E30EE49-FBF4-4359-8E9F-E35BA5208008}" destId="{B2EA09FC-39C4-4F00-9354-658AB4B085EE}" srcOrd="4" destOrd="0" presId="urn:microsoft.com/office/officeart/2018/2/layout/IconLabelDescriptionList"/>
    <dgm:cxn modelId="{D9B34A86-1142-4DAA-9D3F-E5A0F58A7253}" type="presParOf" srcId="{E648A598-075D-4A21-8091-90E4DD7A8454}" destId="{E9EAD806-3647-4B9E-BD00-21DBC447A246}" srcOrd="1" destOrd="0" presId="urn:microsoft.com/office/officeart/2018/2/layout/IconLabelDescriptionList"/>
    <dgm:cxn modelId="{C6FB9DCF-FFBB-44CF-AEBA-5DAF607971F6}" type="presParOf" srcId="{E648A598-075D-4A21-8091-90E4DD7A8454}" destId="{167B19A9-5325-40B1-A10E-9987C0CA77A0}" srcOrd="2" destOrd="0" presId="urn:microsoft.com/office/officeart/2018/2/layout/IconLabelDescriptionList"/>
    <dgm:cxn modelId="{A2078B45-B578-4E97-88C0-3C6F0A832D0A}" type="presParOf" srcId="{167B19A9-5325-40B1-A10E-9987C0CA77A0}" destId="{C56DC7DB-0B86-43AA-B610-4682B051348C}" srcOrd="0" destOrd="0" presId="urn:microsoft.com/office/officeart/2018/2/layout/IconLabelDescriptionList"/>
    <dgm:cxn modelId="{4239FFC6-6F53-4BBC-899C-4DD6CD40FC02}" type="presParOf" srcId="{167B19A9-5325-40B1-A10E-9987C0CA77A0}" destId="{29C89E77-CA95-4730-9A1E-79BF02B903D7}" srcOrd="1" destOrd="0" presId="urn:microsoft.com/office/officeart/2018/2/layout/IconLabelDescriptionList"/>
    <dgm:cxn modelId="{9CD36847-4995-4403-B7CE-5D2380A53B65}" type="presParOf" srcId="{167B19A9-5325-40B1-A10E-9987C0CA77A0}" destId="{0D660AD1-E9F6-4A69-A982-BC2E622CF0BB}" srcOrd="2" destOrd="0" presId="urn:microsoft.com/office/officeart/2018/2/layout/IconLabelDescriptionList"/>
    <dgm:cxn modelId="{B040A31F-9D6C-40E8-8EF4-B09B1F36C621}" type="presParOf" srcId="{167B19A9-5325-40B1-A10E-9987C0CA77A0}" destId="{4640D1BE-1B66-4C1C-97EB-FE4622986B60}" srcOrd="3" destOrd="0" presId="urn:microsoft.com/office/officeart/2018/2/layout/IconLabelDescriptionList"/>
    <dgm:cxn modelId="{B4F42498-1E94-4DF4-8E37-3DAB2945C0C6}" type="presParOf" srcId="{167B19A9-5325-40B1-A10E-9987C0CA77A0}" destId="{5A7E589A-78B0-458F-A0A2-F85F56DCCA9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14A037-F1AB-45FD-B60D-4E773CBCEB8E}">
      <dsp:nvSpPr>
        <dsp:cNvPr id="0" name=""/>
        <dsp:cNvSpPr/>
      </dsp:nvSpPr>
      <dsp:spPr>
        <a:xfrm>
          <a:off x="1212569" y="907870"/>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F2DDF6-1116-4611-89A2-73BC57BBAB73}">
      <dsp:nvSpPr>
        <dsp:cNvPr id="0" name=""/>
        <dsp:cNvSpPr/>
      </dsp:nvSpPr>
      <dsp:spPr>
        <a:xfrm>
          <a:off x="417971" y="2588467"/>
          <a:ext cx="28894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Data for the Cyber Events Database is collected using a mixed-methods approach, leveraging automated techniques paired with manual review and classification by researchers. </a:t>
          </a:r>
        </a:p>
      </dsp:txBody>
      <dsp:txXfrm>
        <a:off x="417971" y="2588467"/>
        <a:ext cx="2889450" cy="855000"/>
      </dsp:txXfrm>
    </dsp:sp>
    <dsp:sp modelId="{8F979A9B-D9C1-46B1-B140-B3759E2C4BA9}">
      <dsp:nvSpPr>
        <dsp:cNvPr id="0" name=""/>
        <dsp:cNvSpPr/>
      </dsp:nvSpPr>
      <dsp:spPr>
        <a:xfrm>
          <a:off x="4607673" y="907870"/>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07997F-7759-4FD7-BF4C-1E6EB49FF041}">
      <dsp:nvSpPr>
        <dsp:cNvPr id="0" name=""/>
        <dsp:cNvSpPr/>
      </dsp:nvSpPr>
      <dsp:spPr>
        <a:xfrm>
          <a:off x="3813075" y="2588467"/>
          <a:ext cx="28894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 customized Python script queries known websites on the open internet and dark web, retrieving relevant data that is then reviewed and coded by the research team. </a:t>
          </a:r>
        </a:p>
      </dsp:txBody>
      <dsp:txXfrm>
        <a:off x="3813075" y="2588467"/>
        <a:ext cx="2889450" cy="855000"/>
      </dsp:txXfrm>
    </dsp:sp>
    <dsp:sp modelId="{8F6B3375-876E-4AC9-B153-052E1B4D1312}">
      <dsp:nvSpPr>
        <dsp:cNvPr id="0" name=""/>
        <dsp:cNvSpPr/>
      </dsp:nvSpPr>
      <dsp:spPr>
        <a:xfrm>
          <a:off x="8002777" y="907870"/>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7AAF0C-E468-45DA-9DDD-AE535E6FBDAB}">
      <dsp:nvSpPr>
        <dsp:cNvPr id="0" name=""/>
        <dsp:cNvSpPr/>
      </dsp:nvSpPr>
      <dsp:spPr>
        <a:xfrm>
          <a:off x="7208178" y="2588467"/>
          <a:ext cx="28894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This ensures that events meet the definition of a cyber event and are consistently categorized. The dataset is updated monthly, providing structured information on threat actors, motives, victims, industries, and the effects of attacks.</a:t>
          </a:r>
        </a:p>
      </dsp:txBody>
      <dsp:txXfrm>
        <a:off x="7208178" y="2588467"/>
        <a:ext cx="2889450" cy="85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B5BFD-55F9-42F3-8F92-AB96CAA34601}">
      <dsp:nvSpPr>
        <dsp:cNvPr id="0" name=""/>
        <dsp:cNvSpPr/>
      </dsp:nvSpPr>
      <dsp:spPr>
        <a:xfrm>
          <a:off x="1778971" y="657533"/>
          <a:ext cx="377418" cy="91440"/>
        </a:xfrm>
        <a:custGeom>
          <a:avLst/>
          <a:gdLst/>
          <a:ahLst/>
          <a:cxnLst/>
          <a:rect l="0" t="0" r="0" b="0"/>
          <a:pathLst>
            <a:path>
              <a:moveTo>
                <a:pt x="0" y="45720"/>
              </a:moveTo>
              <a:lnTo>
                <a:pt x="377418"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57480" y="701213"/>
        <a:ext cx="20400" cy="4080"/>
      </dsp:txXfrm>
    </dsp:sp>
    <dsp:sp modelId="{D60BEA90-D3E8-4573-98C8-2CD0CDC8CE49}">
      <dsp:nvSpPr>
        <dsp:cNvPr id="0" name=""/>
        <dsp:cNvSpPr/>
      </dsp:nvSpPr>
      <dsp:spPr>
        <a:xfrm>
          <a:off x="6777" y="171055"/>
          <a:ext cx="1773994" cy="106439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533400">
            <a:lnSpc>
              <a:spcPct val="90000"/>
            </a:lnSpc>
            <a:spcBef>
              <a:spcPct val="0"/>
            </a:spcBef>
            <a:spcAft>
              <a:spcPct val="35000"/>
            </a:spcAft>
            <a:buNone/>
          </a:pPr>
          <a:r>
            <a:rPr lang="en-US" sz="1200" kern="1200" dirty="0"/>
            <a:t>Event Date: Date or estimated date of the event.</a:t>
          </a:r>
        </a:p>
      </dsp:txBody>
      <dsp:txXfrm>
        <a:off x="6777" y="171055"/>
        <a:ext cx="1773994" cy="1064396"/>
      </dsp:txXfrm>
    </dsp:sp>
    <dsp:sp modelId="{B505D710-3CC9-46C7-B4DD-FC3C01ACB5FC}">
      <dsp:nvSpPr>
        <dsp:cNvPr id="0" name=""/>
        <dsp:cNvSpPr/>
      </dsp:nvSpPr>
      <dsp:spPr>
        <a:xfrm>
          <a:off x="3960984" y="657533"/>
          <a:ext cx="377418" cy="91440"/>
        </a:xfrm>
        <a:custGeom>
          <a:avLst/>
          <a:gdLst/>
          <a:ahLst/>
          <a:cxnLst/>
          <a:rect l="0" t="0" r="0" b="0"/>
          <a:pathLst>
            <a:path>
              <a:moveTo>
                <a:pt x="0" y="45720"/>
              </a:moveTo>
              <a:lnTo>
                <a:pt x="377418" y="45720"/>
              </a:lnTo>
            </a:path>
          </a:pathLst>
        </a:custGeom>
        <a:noFill/>
        <a:ln w="6350" cap="flat" cmpd="sng" algn="ctr">
          <a:solidFill>
            <a:schemeClr val="accent5">
              <a:hueOff val="-563212"/>
              <a:satOff val="-1452"/>
              <a:lumOff val="-98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39493" y="701213"/>
        <a:ext cx="20400" cy="4080"/>
      </dsp:txXfrm>
    </dsp:sp>
    <dsp:sp modelId="{66C29E20-F1B2-41DB-9372-7E56BDB66C07}">
      <dsp:nvSpPr>
        <dsp:cNvPr id="0" name=""/>
        <dsp:cNvSpPr/>
      </dsp:nvSpPr>
      <dsp:spPr>
        <a:xfrm>
          <a:off x="2188790" y="171055"/>
          <a:ext cx="1773994" cy="1064396"/>
        </a:xfrm>
        <a:prstGeom prst="rect">
          <a:avLst/>
        </a:prstGeom>
        <a:solidFill>
          <a:schemeClr val="accent5">
            <a:hueOff val="-519888"/>
            <a:satOff val="-1340"/>
            <a:lumOff val="-90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533400">
            <a:lnSpc>
              <a:spcPct val="90000"/>
            </a:lnSpc>
            <a:spcBef>
              <a:spcPct val="0"/>
            </a:spcBef>
            <a:spcAft>
              <a:spcPct val="35000"/>
            </a:spcAft>
            <a:buNone/>
          </a:pPr>
          <a:r>
            <a:rPr lang="en-US" sz="1200" kern="1200" dirty="0"/>
            <a:t>Year: Year the event occurred.</a:t>
          </a:r>
        </a:p>
      </dsp:txBody>
      <dsp:txXfrm>
        <a:off x="2188790" y="171055"/>
        <a:ext cx="1773994" cy="1064396"/>
      </dsp:txXfrm>
    </dsp:sp>
    <dsp:sp modelId="{38848F4C-41E3-4206-A72B-A78AE903D0DC}">
      <dsp:nvSpPr>
        <dsp:cNvPr id="0" name=""/>
        <dsp:cNvSpPr/>
      </dsp:nvSpPr>
      <dsp:spPr>
        <a:xfrm>
          <a:off x="6142997" y="657533"/>
          <a:ext cx="377418" cy="91440"/>
        </a:xfrm>
        <a:custGeom>
          <a:avLst/>
          <a:gdLst/>
          <a:ahLst/>
          <a:cxnLst/>
          <a:rect l="0" t="0" r="0" b="0"/>
          <a:pathLst>
            <a:path>
              <a:moveTo>
                <a:pt x="0" y="45720"/>
              </a:moveTo>
              <a:lnTo>
                <a:pt x="377418" y="45720"/>
              </a:lnTo>
            </a:path>
          </a:pathLst>
        </a:custGeom>
        <a:noFill/>
        <a:ln w="6350" cap="flat" cmpd="sng" algn="ctr">
          <a:solidFill>
            <a:schemeClr val="accent5">
              <a:hueOff val="-1126424"/>
              <a:satOff val="-2903"/>
              <a:lumOff val="-19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1505" y="701213"/>
        <a:ext cx="20400" cy="4080"/>
      </dsp:txXfrm>
    </dsp:sp>
    <dsp:sp modelId="{F65D7DEE-567F-4189-8889-4EC08DB5DC84}">
      <dsp:nvSpPr>
        <dsp:cNvPr id="0" name=""/>
        <dsp:cNvSpPr/>
      </dsp:nvSpPr>
      <dsp:spPr>
        <a:xfrm>
          <a:off x="4370802" y="171055"/>
          <a:ext cx="1773994" cy="1064396"/>
        </a:xfrm>
        <a:prstGeom prst="rect">
          <a:avLst/>
        </a:prstGeom>
        <a:solidFill>
          <a:schemeClr val="accent5">
            <a:hueOff val="-1039776"/>
            <a:satOff val="-2680"/>
            <a:lumOff val="-181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533400">
            <a:lnSpc>
              <a:spcPct val="90000"/>
            </a:lnSpc>
            <a:spcBef>
              <a:spcPct val="0"/>
            </a:spcBef>
            <a:spcAft>
              <a:spcPct val="35000"/>
            </a:spcAft>
            <a:buNone/>
          </a:pPr>
          <a:r>
            <a:rPr lang="en-US" sz="1200" kern="1200" dirty="0"/>
            <a:t>Actor: Name of the organization or individual responsible.</a:t>
          </a:r>
        </a:p>
      </dsp:txBody>
      <dsp:txXfrm>
        <a:off x="4370802" y="171055"/>
        <a:ext cx="1773994" cy="1064396"/>
      </dsp:txXfrm>
    </dsp:sp>
    <dsp:sp modelId="{DDEFF144-ABC1-4CC8-8285-FA0DD5F9D68E}">
      <dsp:nvSpPr>
        <dsp:cNvPr id="0" name=""/>
        <dsp:cNvSpPr/>
      </dsp:nvSpPr>
      <dsp:spPr>
        <a:xfrm>
          <a:off x="8325009" y="657533"/>
          <a:ext cx="377418" cy="91440"/>
        </a:xfrm>
        <a:custGeom>
          <a:avLst/>
          <a:gdLst/>
          <a:ahLst/>
          <a:cxnLst/>
          <a:rect l="0" t="0" r="0" b="0"/>
          <a:pathLst>
            <a:path>
              <a:moveTo>
                <a:pt x="0" y="45720"/>
              </a:moveTo>
              <a:lnTo>
                <a:pt x="377418" y="45720"/>
              </a:lnTo>
            </a:path>
          </a:pathLst>
        </a:custGeom>
        <a:noFill/>
        <a:ln w="6350" cap="flat" cmpd="sng" algn="ctr">
          <a:solidFill>
            <a:schemeClr val="accent5">
              <a:hueOff val="-1689636"/>
              <a:satOff val="-4355"/>
              <a:lumOff val="-294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503518" y="701213"/>
        <a:ext cx="20400" cy="4080"/>
      </dsp:txXfrm>
    </dsp:sp>
    <dsp:sp modelId="{05F96EFF-FB18-425A-906F-361195AA5CAE}">
      <dsp:nvSpPr>
        <dsp:cNvPr id="0" name=""/>
        <dsp:cNvSpPr/>
      </dsp:nvSpPr>
      <dsp:spPr>
        <a:xfrm>
          <a:off x="6552815" y="171055"/>
          <a:ext cx="1773994" cy="1064396"/>
        </a:xfrm>
        <a:prstGeom prst="rect">
          <a:avLst/>
        </a:prstGeom>
        <a:solidFill>
          <a:schemeClr val="accent5">
            <a:hueOff val="-1559664"/>
            <a:satOff val="-4020"/>
            <a:lumOff val="-271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533400">
            <a:lnSpc>
              <a:spcPct val="90000"/>
            </a:lnSpc>
            <a:spcBef>
              <a:spcPct val="0"/>
            </a:spcBef>
            <a:spcAft>
              <a:spcPct val="35000"/>
            </a:spcAft>
            <a:buNone/>
          </a:pPr>
          <a:r>
            <a:rPr lang="en-US" sz="1200" kern="1200" dirty="0"/>
            <a:t>Actor Type: Nature of the actor (Criminal, Nation-State, Terrorist, Hacktivist, Hobbyist).</a:t>
          </a:r>
        </a:p>
      </dsp:txBody>
      <dsp:txXfrm>
        <a:off x="6552815" y="171055"/>
        <a:ext cx="1773994" cy="1064396"/>
      </dsp:txXfrm>
    </dsp:sp>
    <dsp:sp modelId="{BEE821B7-C929-408D-B652-8F3D2EBAB378}">
      <dsp:nvSpPr>
        <dsp:cNvPr id="0" name=""/>
        <dsp:cNvSpPr/>
      </dsp:nvSpPr>
      <dsp:spPr>
        <a:xfrm>
          <a:off x="893774" y="1233652"/>
          <a:ext cx="8728050" cy="377418"/>
        </a:xfrm>
        <a:custGeom>
          <a:avLst/>
          <a:gdLst/>
          <a:ahLst/>
          <a:cxnLst/>
          <a:rect l="0" t="0" r="0" b="0"/>
          <a:pathLst>
            <a:path>
              <a:moveTo>
                <a:pt x="8728050" y="0"/>
              </a:moveTo>
              <a:lnTo>
                <a:pt x="8728050" y="205809"/>
              </a:lnTo>
              <a:lnTo>
                <a:pt x="0" y="205809"/>
              </a:lnTo>
              <a:lnTo>
                <a:pt x="0" y="377418"/>
              </a:lnTo>
            </a:path>
          </a:pathLst>
        </a:custGeom>
        <a:noFill/>
        <a:ln w="6350" cap="flat" cmpd="sng" algn="ctr">
          <a:solidFill>
            <a:schemeClr val="accent5">
              <a:hueOff val="-2252848"/>
              <a:satOff val="-5806"/>
              <a:lumOff val="-392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9360" y="1420321"/>
        <a:ext cx="436879" cy="4080"/>
      </dsp:txXfrm>
    </dsp:sp>
    <dsp:sp modelId="{3F18A896-3B2F-4A3C-8C95-791382525942}">
      <dsp:nvSpPr>
        <dsp:cNvPr id="0" name=""/>
        <dsp:cNvSpPr/>
      </dsp:nvSpPr>
      <dsp:spPr>
        <a:xfrm>
          <a:off x="8734828" y="171055"/>
          <a:ext cx="1773994" cy="1064396"/>
        </a:xfrm>
        <a:prstGeom prst="rect">
          <a:avLst/>
        </a:prstGeom>
        <a:solidFill>
          <a:schemeClr val="accent5">
            <a:hueOff val="-2079552"/>
            <a:satOff val="-5360"/>
            <a:lumOff val="-362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533400">
            <a:lnSpc>
              <a:spcPct val="90000"/>
            </a:lnSpc>
            <a:spcBef>
              <a:spcPct val="0"/>
            </a:spcBef>
            <a:spcAft>
              <a:spcPct val="35000"/>
            </a:spcAft>
            <a:buNone/>
          </a:pPr>
          <a:r>
            <a:rPr lang="en-US" sz="1200" kern="1200" dirty="0"/>
            <a:t>Organization: Name of the target organization.</a:t>
          </a:r>
        </a:p>
      </dsp:txBody>
      <dsp:txXfrm>
        <a:off x="8734828" y="171055"/>
        <a:ext cx="1773994" cy="1064396"/>
      </dsp:txXfrm>
    </dsp:sp>
    <dsp:sp modelId="{3AE9D681-F9AE-44C4-827C-BAFC8CD5A271}">
      <dsp:nvSpPr>
        <dsp:cNvPr id="0" name=""/>
        <dsp:cNvSpPr/>
      </dsp:nvSpPr>
      <dsp:spPr>
        <a:xfrm>
          <a:off x="1778971" y="2129948"/>
          <a:ext cx="377418" cy="91440"/>
        </a:xfrm>
        <a:custGeom>
          <a:avLst/>
          <a:gdLst/>
          <a:ahLst/>
          <a:cxnLst/>
          <a:rect l="0" t="0" r="0" b="0"/>
          <a:pathLst>
            <a:path>
              <a:moveTo>
                <a:pt x="0" y="45720"/>
              </a:moveTo>
              <a:lnTo>
                <a:pt x="377418" y="45720"/>
              </a:lnTo>
            </a:path>
          </a:pathLst>
        </a:custGeom>
        <a:noFill/>
        <a:ln w="6350" cap="flat" cmpd="sng" algn="ctr">
          <a:solidFill>
            <a:schemeClr val="accent5">
              <a:hueOff val="-2816059"/>
              <a:satOff val="-7258"/>
              <a:lumOff val="-490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57480" y="2173628"/>
        <a:ext cx="20400" cy="4080"/>
      </dsp:txXfrm>
    </dsp:sp>
    <dsp:sp modelId="{838466A2-9D1E-4B80-8322-0811FD1DBB62}">
      <dsp:nvSpPr>
        <dsp:cNvPr id="0" name=""/>
        <dsp:cNvSpPr/>
      </dsp:nvSpPr>
      <dsp:spPr>
        <a:xfrm>
          <a:off x="6777" y="1643470"/>
          <a:ext cx="1773994" cy="1064396"/>
        </a:xfrm>
        <a:prstGeom prst="rect">
          <a:avLst/>
        </a:prstGeom>
        <a:solidFill>
          <a:schemeClr val="accent5">
            <a:hueOff val="-2599440"/>
            <a:satOff val="-6700"/>
            <a:lumOff val="-452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533400">
            <a:lnSpc>
              <a:spcPct val="90000"/>
            </a:lnSpc>
            <a:spcBef>
              <a:spcPct val="0"/>
            </a:spcBef>
            <a:spcAft>
              <a:spcPct val="35000"/>
            </a:spcAft>
            <a:buNone/>
          </a:pPr>
          <a:r>
            <a:rPr lang="en-US" sz="1200" kern="1200"/>
            <a:t>Industry Code: NAICS code defining the target organization.</a:t>
          </a:r>
        </a:p>
      </dsp:txBody>
      <dsp:txXfrm>
        <a:off x="6777" y="1643470"/>
        <a:ext cx="1773994" cy="1064396"/>
      </dsp:txXfrm>
    </dsp:sp>
    <dsp:sp modelId="{4887EB72-68D3-410C-A40B-E71D2F6DD610}">
      <dsp:nvSpPr>
        <dsp:cNvPr id="0" name=""/>
        <dsp:cNvSpPr/>
      </dsp:nvSpPr>
      <dsp:spPr>
        <a:xfrm>
          <a:off x="3960984" y="2129948"/>
          <a:ext cx="377418" cy="91440"/>
        </a:xfrm>
        <a:custGeom>
          <a:avLst/>
          <a:gdLst/>
          <a:ahLst/>
          <a:cxnLst/>
          <a:rect l="0" t="0" r="0" b="0"/>
          <a:pathLst>
            <a:path>
              <a:moveTo>
                <a:pt x="0" y="45720"/>
              </a:moveTo>
              <a:lnTo>
                <a:pt x="377418" y="45720"/>
              </a:lnTo>
            </a:path>
          </a:pathLst>
        </a:custGeom>
        <a:noFill/>
        <a:ln w="6350" cap="flat" cmpd="sng" algn="ctr">
          <a:solidFill>
            <a:schemeClr val="accent5">
              <a:hueOff val="-3379271"/>
              <a:satOff val="-8710"/>
              <a:lumOff val="-5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39493" y="2173628"/>
        <a:ext cx="20400" cy="4080"/>
      </dsp:txXfrm>
    </dsp:sp>
    <dsp:sp modelId="{69FCF43F-03E6-4AA6-9F95-6601BBC5506B}">
      <dsp:nvSpPr>
        <dsp:cNvPr id="0" name=""/>
        <dsp:cNvSpPr/>
      </dsp:nvSpPr>
      <dsp:spPr>
        <a:xfrm>
          <a:off x="2188790" y="1643470"/>
          <a:ext cx="1773994" cy="1064396"/>
        </a:xfrm>
        <a:prstGeom prst="rect">
          <a:avLst/>
        </a:prstGeom>
        <a:solidFill>
          <a:schemeClr val="accent5">
            <a:hueOff val="-3119328"/>
            <a:satOff val="-8040"/>
            <a:lumOff val="-543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533400">
            <a:lnSpc>
              <a:spcPct val="90000"/>
            </a:lnSpc>
            <a:spcBef>
              <a:spcPct val="0"/>
            </a:spcBef>
            <a:spcAft>
              <a:spcPct val="35000"/>
            </a:spcAft>
            <a:buNone/>
          </a:pPr>
          <a:r>
            <a:rPr lang="en-US" sz="1200" kern="1200"/>
            <a:t>Industry Name: Name of the NAICS code category.</a:t>
          </a:r>
        </a:p>
      </dsp:txBody>
      <dsp:txXfrm>
        <a:off x="2188790" y="1643470"/>
        <a:ext cx="1773994" cy="1064396"/>
      </dsp:txXfrm>
    </dsp:sp>
    <dsp:sp modelId="{D57AAD0E-A751-4122-BAA1-81F0864D388C}">
      <dsp:nvSpPr>
        <dsp:cNvPr id="0" name=""/>
        <dsp:cNvSpPr/>
      </dsp:nvSpPr>
      <dsp:spPr>
        <a:xfrm>
          <a:off x="6142997" y="2129948"/>
          <a:ext cx="377418" cy="91440"/>
        </a:xfrm>
        <a:custGeom>
          <a:avLst/>
          <a:gdLst/>
          <a:ahLst/>
          <a:cxnLst/>
          <a:rect l="0" t="0" r="0" b="0"/>
          <a:pathLst>
            <a:path>
              <a:moveTo>
                <a:pt x="0" y="45720"/>
              </a:moveTo>
              <a:lnTo>
                <a:pt x="377418" y="45720"/>
              </a:lnTo>
            </a:path>
          </a:pathLst>
        </a:custGeom>
        <a:noFill/>
        <a:ln w="6350" cap="flat" cmpd="sng" algn="ctr">
          <a:solidFill>
            <a:schemeClr val="accent5">
              <a:hueOff val="-3942483"/>
              <a:satOff val="-10161"/>
              <a:lumOff val="-686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1505" y="2173628"/>
        <a:ext cx="20400" cy="4080"/>
      </dsp:txXfrm>
    </dsp:sp>
    <dsp:sp modelId="{6D1905F1-ABC4-4B70-BF6E-BEA935F54F1E}">
      <dsp:nvSpPr>
        <dsp:cNvPr id="0" name=""/>
        <dsp:cNvSpPr/>
      </dsp:nvSpPr>
      <dsp:spPr>
        <a:xfrm>
          <a:off x="4370802" y="1643470"/>
          <a:ext cx="1773994" cy="1064396"/>
        </a:xfrm>
        <a:prstGeom prst="rect">
          <a:avLst/>
        </a:prstGeom>
        <a:solidFill>
          <a:schemeClr val="accent5">
            <a:hueOff val="-3639215"/>
            <a:satOff val="-9379"/>
            <a:lumOff val="-633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533400">
            <a:lnSpc>
              <a:spcPct val="90000"/>
            </a:lnSpc>
            <a:spcBef>
              <a:spcPct val="0"/>
            </a:spcBef>
            <a:spcAft>
              <a:spcPct val="35000"/>
            </a:spcAft>
            <a:buNone/>
          </a:pPr>
          <a:r>
            <a:rPr lang="en-US" sz="1200" kern="1200"/>
            <a:t>Motive: Intended results sought by the actor (Protest, Sabotage, Espionage, Financial).</a:t>
          </a:r>
        </a:p>
      </dsp:txBody>
      <dsp:txXfrm>
        <a:off x="4370802" y="1643470"/>
        <a:ext cx="1773994" cy="1064396"/>
      </dsp:txXfrm>
    </dsp:sp>
    <dsp:sp modelId="{5048F710-B491-483E-AB1C-33B7546F82CC}">
      <dsp:nvSpPr>
        <dsp:cNvPr id="0" name=""/>
        <dsp:cNvSpPr/>
      </dsp:nvSpPr>
      <dsp:spPr>
        <a:xfrm>
          <a:off x="8325009" y="2129948"/>
          <a:ext cx="377418" cy="91440"/>
        </a:xfrm>
        <a:custGeom>
          <a:avLst/>
          <a:gdLst/>
          <a:ahLst/>
          <a:cxnLst/>
          <a:rect l="0" t="0" r="0" b="0"/>
          <a:pathLst>
            <a:path>
              <a:moveTo>
                <a:pt x="0" y="45720"/>
              </a:moveTo>
              <a:lnTo>
                <a:pt x="377418" y="45720"/>
              </a:lnTo>
            </a:path>
          </a:pathLst>
        </a:custGeom>
        <a:noFill/>
        <a:ln w="6350" cap="flat" cmpd="sng" algn="ctr">
          <a:solidFill>
            <a:schemeClr val="accent5">
              <a:hueOff val="-4505695"/>
              <a:satOff val="-11613"/>
              <a:lumOff val="-784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503518" y="2173628"/>
        <a:ext cx="20400" cy="4080"/>
      </dsp:txXfrm>
    </dsp:sp>
    <dsp:sp modelId="{026B0E2F-BC02-49E9-AAA9-BA7C7733FEDE}">
      <dsp:nvSpPr>
        <dsp:cNvPr id="0" name=""/>
        <dsp:cNvSpPr/>
      </dsp:nvSpPr>
      <dsp:spPr>
        <a:xfrm>
          <a:off x="6552815" y="1643470"/>
          <a:ext cx="1773994" cy="1064396"/>
        </a:xfrm>
        <a:prstGeom prst="rect">
          <a:avLst/>
        </a:prstGeom>
        <a:solidFill>
          <a:schemeClr val="accent5">
            <a:hueOff val="-4159103"/>
            <a:satOff val="-10719"/>
            <a:lumOff val="-724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533400">
            <a:lnSpc>
              <a:spcPct val="90000"/>
            </a:lnSpc>
            <a:spcBef>
              <a:spcPct val="0"/>
            </a:spcBef>
            <a:spcAft>
              <a:spcPct val="35000"/>
            </a:spcAft>
            <a:buNone/>
          </a:pPr>
          <a:r>
            <a:rPr lang="en-US" sz="1200" kern="1200"/>
            <a:t>Event Type: Primary effects of the event (Disruptive, Exploitative, Mixed).</a:t>
          </a:r>
        </a:p>
      </dsp:txBody>
      <dsp:txXfrm>
        <a:off x="6552815" y="1643470"/>
        <a:ext cx="1773994" cy="1064396"/>
      </dsp:txXfrm>
    </dsp:sp>
    <dsp:sp modelId="{0CFD5F33-F77E-46D8-8146-DF0FFCFCB87B}">
      <dsp:nvSpPr>
        <dsp:cNvPr id="0" name=""/>
        <dsp:cNvSpPr/>
      </dsp:nvSpPr>
      <dsp:spPr>
        <a:xfrm>
          <a:off x="893774" y="2706067"/>
          <a:ext cx="8728050" cy="377418"/>
        </a:xfrm>
        <a:custGeom>
          <a:avLst/>
          <a:gdLst/>
          <a:ahLst/>
          <a:cxnLst/>
          <a:rect l="0" t="0" r="0" b="0"/>
          <a:pathLst>
            <a:path>
              <a:moveTo>
                <a:pt x="8728050" y="0"/>
              </a:moveTo>
              <a:lnTo>
                <a:pt x="8728050" y="205809"/>
              </a:lnTo>
              <a:lnTo>
                <a:pt x="0" y="205809"/>
              </a:lnTo>
              <a:lnTo>
                <a:pt x="0" y="377418"/>
              </a:lnTo>
            </a:path>
          </a:pathLst>
        </a:custGeom>
        <a:noFill/>
        <a:ln w="6350" cap="flat" cmpd="sng" algn="ctr">
          <a:solidFill>
            <a:schemeClr val="accent5">
              <a:hueOff val="-5068907"/>
              <a:satOff val="-13064"/>
              <a:lumOff val="-882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9360" y="2892736"/>
        <a:ext cx="436879" cy="4080"/>
      </dsp:txXfrm>
    </dsp:sp>
    <dsp:sp modelId="{866EB529-39BB-45E3-AAB6-9A755A5E89CE}">
      <dsp:nvSpPr>
        <dsp:cNvPr id="0" name=""/>
        <dsp:cNvSpPr/>
      </dsp:nvSpPr>
      <dsp:spPr>
        <a:xfrm>
          <a:off x="8734828" y="1643470"/>
          <a:ext cx="1773994" cy="1064396"/>
        </a:xfrm>
        <a:prstGeom prst="rect">
          <a:avLst/>
        </a:prstGeom>
        <a:solidFill>
          <a:schemeClr val="accent5">
            <a:hueOff val="-4678991"/>
            <a:satOff val="-12059"/>
            <a:lumOff val="-814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533400">
            <a:lnSpc>
              <a:spcPct val="90000"/>
            </a:lnSpc>
            <a:spcBef>
              <a:spcPct val="0"/>
            </a:spcBef>
            <a:spcAft>
              <a:spcPct val="35000"/>
            </a:spcAft>
            <a:buNone/>
          </a:pPr>
          <a:r>
            <a:rPr lang="en-US" sz="1200" kern="1200"/>
            <a:t>Event Sub-type: Further classification of the event's nature.</a:t>
          </a:r>
        </a:p>
      </dsp:txBody>
      <dsp:txXfrm>
        <a:off x="8734828" y="1643470"/>
        <a:ext cx="1773994" cy="1064396"/>
      </dsp:txXfrm>
    </dsp:sp>
    <dsp:sp modelId="{F048065A-2FEE-42C8-85DF-E88FEC0861A1}">
      <dsp:nvSpPr>
        <dsp:cNvPr id="0" name=""/>
        <dsp:cNvSpPr/>
      </dsp:nvSpPr>
      <dsp:spPr>
        <a:xfrm>
          <a:off x="1778971" y="3602364"/>
          <a:ext cx="377418" cy="91440"/>
        </a:xfrm>
        <a:custGeom>
          <a:avLst/>
          <a:gdLst/>
          <a:ahLst/>
          <a:cxnLst/>
          <a:rect l="0" t="0" r="0" b="0"/>
          <a:pathLst>
            <a:path>
              <a:moveTo>
                <a:pt x="0" y="45720"/>
              </a:moveTo>
              <a:lnTo>
                <a:pt x="377418" y="45720"/>
              </a:lnTo>
            </a:path>
          </a:pathLst>
        </a:custGeom>
        <a:noFill/>
        <a:ln w="6350" cap="flat" cmpd="sng" algn="ctr">
          <a:solidFill>
            <a:schemeClr val="accent5">
              <a:hueOff val="-5632119"/>
              <a:satOff val="-14516"/>
              <a:lumOff val="-980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57480" y="3646043"/>
        <a:ext cx="20400" cy="4080"/>
      </dsp:txXfrm>
    </dsp:sp>
    <dsp:sp modelId="{79EEF779-95DE-4778-9641-153BC80D2482}">
      <dsp:nvSpPr>
        <dsp:cNvPr id="0" name=""/>
        <dsp:cNvSpPr/>
      </dsp:nvSpPr>
      <dsp:spPr>
        <a:xfrm>
          <a:off x="6777" y="3115885"/>
          <a:ext cx="1773994" cy="1064396"/>
        </a:xfrm>
        <a:prstGeom prst="rect">
          <a:avLst/>
        </a:prstGeom>
        <a:solidFill>
          <a:schemeClr val="accent5">
            <a:hueOff val="-5198879"/>
            <a:satOff val="-13399"/>
            <a:lumOff val="-905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533400">
            <a:lnSpc>
              <a:spcPct val="90000"/>
            </a:lnSpc>
            <a:spcBef>
              <a:spcPct val="0"/>
            </a:spcBef>
            <a:spcAft>
              <a:spcPct val="35000"/>
            </a:spcAft>
            <a:buNone/>
          </a:pPr>
          <a:r>
            <a:rPr lang="en-US" sz="1200" kern="1200"/>
            <a:t>Event Description: Detailed description of the event.</a:t>
          </a:r>
        </a:p>
      </dsp:txBody>
      <dsp:txXfrm>
        <a:off x="6777" y="3115885"/>
        <a:ext cx="1773994" cy="1064396"/>
      </dsp:txXfrm>
    </dsp:sp>
    <dsp:sp modelId="{CB9B0418-1154-4933-8EEB-D3A39FE3E808}">
      <dsp:nvSpPr>
        <dsp:cNvPr id="0" name=""/>
        <dsp:cNvSpPr/>
      </dsp:nvSpPr>
      <dsp:spPr>
        <a:xfrm>
          <a:off x="3960984" y="3602364"/>
          <a:ext cx="377418" cy="91440"/>
        </a:xfrm>
        <a:custGeom>
          <a:avLst/>
          <a:gdLst/>
          <a:ahLst/>
          <a:cxnLst/>
          <a:rect l="0" t="0" r="0" b="0"/>
          <a:pathLst>
            <a:path>
              <a:moveTo>
                <a:pt x="0" y="45720"/>
              </a:moveTo>
              <a:lnTo>
                <a:pt x="377418" y="45720"/>
              </a:lnTo>
            </a:path>
          </a:pathLst>
        </a:custGeom>
        <a:noFill/>
        <a:ln w="6350" cap="flat" cmpd="sng" algn="ctr">
          <a:solidFill>
            <a:schemeClr val="accent5">
              <a:hueOff val="-6195331"/>
              <a:satOff val="-15967"/>
              <a:lumOff val="-1078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39493" y="3646043"/>
        <a:ext cx="20400" cy="4080"/>
      </dsp:txXfrm>
    </dsp:sp>
    <dsp:sp modelId="{800350BC-BEDC-4022-BE13-30A5E025FE26}">
      <dsp:nvSpPr>
        <dsp:cNvPr id="0" name=""/>
        <dsp:cNvSpPr/>
      </dsp:nvSpPr>
      <dsp:spPr>
        <a:xfrm>
          <a:off x="2188790" y="3115885"/>
          <a:ext cx="1773994" cy="1064396"/>
        </a:xfrm>
        <a:prstGeom prst="rect">
          <a:avLst/>
        </a:prstGeom>
        <a:solidFill>
          <a:schemeClr val="accent5">
            <a:hueOff val="-5718767"/>
            <a:satOff val="-14739"/>
            <a:lumOff val="-995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533400">
            <a:lnSpc>
              <a:spcPct val="90000"/>
            </a:lnSpc>
            <a:spcBef>
              <a:spcPct val="0"/>
            </a:spcBef>
            <a:spcAft>
              <a:spcPct val="35000"/>
            </a:spcAft>
            <a:buNone/>
          </a:pPr>
          <a:r>
            <a:rPr lang="en-US" sz="1200" kern="1200"/>
            <a:t>Source URL: URL from which the data was pulled.</a:t>
          </a:r>
        </a:p>
      </dsp:txBody>
      <dsp:txXfrm>
        <a:off x="2188790" y="3115885"/>
        <a:ext cx="1773994" cy="1064396"/>
      </dsp:txXfrm>
    </dsp:sp>
    <dsp:sp modelId="{48040591-2565-4608-B18E-1DA2947E6E81}">
      <dsp:nvSpPr>
        <dsp:cNvPr id="0" name=""/>
        <dsp:cNvSpPr/>
      </dsp:nvSpPr>
      <dsp:spPr>
        <a:xfrm>
          <a:off x="6142997" y="3602364"/>
          <a:ext cx="377418" cy="91440"/>
        </a:xfrm>
        <a:custGeom>
          <a:avLst/>
          <a:gdLst/>
          <a:ahLst/>
          <a:cxnLst/>
          <a:rect l="0" t="0" r="0" b="0"/>
          <a:pathLst>
            <a:path>
              <a:moveTo>
                <a:pt x="0" y="45720"/>
              </a:moveTo>
              <a:lnTo>
                <a:pt x="377418"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1505" y="3646043"/>
        <a:ext cx="20400" cy="4080"/>
      </dsp:txXfrm>
    </dsp:sp>
    <dsp:sp modelId="{3449F301-2AE9-4E08-BBD9-8FA20B384226}">
      <dsp:nvSpPr>
        <dsp:cNvPr id="0" name=""/>
        <dsp:cNvSpPr/>
      </dsp:nvSpPr>
      <dsp:spPr>
        <a:xfrm>
          <a:off x="4370802" y="3115885"/>
          <a:ext cx="1773994" cy="1064396"/>
        </a:xfrm>
        <a:prstGeom prst="rect">
          <a:avLst/>
        </a:prstGeom>
        <a:solidFill>
          <a:schemeClr val="accent5">
            <a:hueOff val="-6238655"/>
            <a:satOff val="-16079"/>
            <a:lumOff val="-1086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533400">
            <a:lnSpc>
              <a:spcPct val="90000"/>
            </a:lnSpc>
            <a:spcBef>
              <a:spcPct val="0"/>
            </a:spcBef>
            <a:spcAft>
              <a:spcPct val="35000"/>
            </a:spcAft>
            <a:buNone/>
          </a:pPr>
          <a:r>
            <a:rPr lang="en-US" sz="1200" kern="1200"/>
            <a:t>Target Country: ISO country code for the target organization’s location.</a:t>
          </a:r>
        </a:p>
      </dsp:txBody>
      <dsp:txXfrm>
        <a:off x="4370802" y="3115885"/>
        <a:ext cx="1773994" cy="1064396"/>
      </dsp:txXfrm>
    </dsp:sp>
    <dsp:sp modelId="{09EB672E-9C02-4C5E-8F13-6C45C59123E8}">
      <dsp:nvSpPr>
        <dsp:cNvPr id="0" name=""/>
        <dsp:cNvSpPr/>
      </dsp:nvSpPr>
      <dsp:spPr>
        <a:xfrm>
          <a:off x="6552815" y="3115885"/>
          <a:ext cx="1773994" cy="1064396"/>
        </a:xfrm>
        <a:prstGeom prst="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533400">
            <a:lnSpc>
              <a:spcPct val="90000"/>
            </a:lnSpc>
            <a:spcBef>
              <a:spcPct val="0"/>
            </a:spcBef>
            <a:spcAft>
              <a:spcPct val="35000"/>
            </a:spcAft>
            <a:buNone/>
          </a:pPr>
          <a:r>
            <a:rPr lang="en-US" sz="1200" kern="1200"/>
            <a:t>Actor Country: ISO country code for the actor’s location.</a:t>
          </a:r>
        </a:p>
      </dsp:txBody>
      <dsp:txXfrm>
        <a:off x="6552815" y="3115885"/>
        <a:ext cx="1773994" cy="1064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18D97A-1B7F-48C9-8AD1-5EC603104833}">
      <dsp:nvSpPr>
        <dsp:cNvPr id="0" name=""/>
        <dsp:cNvSpPr/>
      </dsp:nvSpPr>
      <dsp:spPr>
        <a:xfrm>
          <a:off x="0" y="905433"/>
          <a:ext cx="6167245" cy="16715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7E4341-7F85-40E8-AE3E-240415EABED9}">
      <dsp:nvSpPr>
        <dsp:cNvPr id="0" name=""/>
        <dsp:cNvSpPr/>
      </dsp:nvSpPr>
      <dsp:spPr>
        <a:xfrm>
          <a:off x="505649" y="1281536"/>
          <a:ext cx="919363" cy="9193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4BEB13-A03C-4CA1-A045-839B3734E8B7}">
      <dsp:nvSpPr>
        <dsp:cNvPr id="0" name=""/>
        <dsp:cNvSpPr/>
      </dsp:nvSpPr>
      <dsp:spPr>
        <a:xfrm>
          <a:off x="1930662" y="905433"/>
          <a:ext cx="4236583" cy="1671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908" tIns="176908" rIns="176908" bIns="176908" numCol="1" spcCol="1270" anchor="ctr" anchorCtr="0">
          <a:noAutofit/>
        </a:bodyPr>
        <a:lstStyle/>
        <a:p>
          <a:pPr marL="0" lvl="0" indent="0" algn="l" defTabSz="755650">
            <a:lnSpc>
              <a:spcPct val="100000"/>
            </a:lnSpc>
            <a:spcBef>
              <a:spcPct val="0"/>
            </a:spcBef>
            <a:spcAft>
              <a:spcPct val="35000"/>
            </a:spcAft>
            <a:buNone/>
          </a:pPr>
          <a:r>
            <a:rPr lang="en-US" sz="1700" kern="1200"/>
            <a:t>To visualize the data effectively, we utilized Tableau. </a:t>
          </a:r>
        </a:p>
      </dsp:txBody>
      <dsp:txXfrm>
        <a:off x="1930662" y="905433"/>
        <a:ext cx="4236583" cy="1671569"/>
      </dsp:txXfrm>
    </dsp:sp>
    <dsp:sp modelId="{EDF87206-8E0E-4A28-BFF3-AFCE37BE161E}">
      <dsp:nvSpPr>
        <dsp:cNvPr id="0" name=""/>
        <dsp:cNvSpPr/>
      </dsp:nvSpPr>
      <dsp:spPr>
        <a:xfrm>
          <a:off x="0" y="2994895"/>
          <a:ext cx="6167245" cy="16715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431071-ADFB-439C-98E5-C476B95A2B8C}">
      <dsp:nvSpPr>
        <dsp:cNvPr id="0" name=""/>
        <dsp:cNvSpPr/>
      </dsp:nvSpPr>
      <dsp:spPr>
        <a:xfrm>
          <a:off x="505649" y="3370998"/>
          <a:ext cx="919363" cy="9193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3E8B58-8E85-4927-9CA3-E88E73B2E92D}">
      <dsp:nvSpPr>
        <dsp:cNvPr id="0" name=""/>
        <dsp:cNvSpPr/>
      </dsp:nvSpPr>
      <dsp:spPr>
        <a:xfrm>
          <a:off x="1930662" y="2994895"/>
          <a:ext cx="4236583" cy="1671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908" tIns="176908" rIns="176908" bIns="176908" numCol="1" spcCol="1270" anchor="ctr" anchorCtr="0">
          <a:noAutofit/>
        </a:bodyPr>
        <a:lstStyle/>
        <a:p>
          <a:pPr marL="0" lvl="0" indent="0" algn="l" defTabSz="755650">
            <a:lnSpc>
              <a:spcPct val="100000"/>
            </a:lnSpc>
            <a:spcBef>
              <a:spcPct val="0"/>
            </a:spcBef>
            <a:spcAft>
              <a:spcPct val="35000"/>
            </a:spcAft>
            <a:buNone/>
          </a:pPr>
          <a:r>
            <a:rPr lang="en-US" sz="1700" kern="1200"/>
            <a:t>This tool enables the creation of interactive and dynamic visualizations that help in understanding complex datasets and extracting meaningful patterns and trends.</a:t>
          </a:r>
        </a:p>
      </dsp:txBody>
      <dsp:txXfrm>
        <a:off x="1930662" y="2994895"/>
        <a:ext cx="4236583" cy="16715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F4006-3D9D-4ED8-B995-36AA8F4AE600}">
      <dsp:nvSpPr>
        <dsp:cNvPr id="0" name=""/>
        <dsp:cNvSpPr/>
      </dsp:nvSpPr>
      <dsp:spPr>
        <a:xfrm>
          <a:off x="0" y="53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9CF3B45-9A27-4DE9-8E90-3B585F5433CA}">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Goal: To determine the distribution of cyber threat actors across the world. </a:t>
          </a:r>
        </a:p>
      </dsp:txBody>
      <dsp:txXfrm>
        <a:off x="0" y="531"/>
        <a:ext cx="10515600" cy="870055"/>
      </dsp:txXfrm>
    </dsp:sp>
    <dsp:sp modelId="{A93D0520-3944-44A1-AD6A-B3E47A5726FB}">
      <dsp:nvSpPr>
        <dsp:cNvPr id="0" name=""/>
        <dsp:cNvSpPr/>
      </dsp:nvSpPr>
      <dsp:spPr>
        <a:xfrm>
          <a:off x="0" y="870586"/>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4CC3D8F-8F9F-49F2-9943-5FD055C2A245}">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The filled map illustrates the global distribution of cyber threat actors between 2015 and 2024. </a:t>
          </a:r>
        </a:p>
      </dsp:txBody>
      <dsp:txXfrm>
        <a:off x="0" y="870586"/>
        <a:ext cx="10515600" cy="870055"/>
      </dsp:txXfrm>
    </dsp:sp>
    <dsp:sp modelId="{415F7C35-8820-46F1-A9C7-B9C9A4BB34A8}">
      <dsp:nvSpPr>
        <dsp:cNvPr id="0" name=""/>
        <dsp:cNvSpPr/>
      </dsp:nvSpPr>
      <dsp:spPr>
        <a:xfrm>
          <a:off x="0" y="1740641"/>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84AE52F-A688-4443-AE7D-9FF643A6688D}">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Countries are colored based on the type of actors involved, such as criminals, hacktivists, nation-states, terrorists, hobbyists, and undetermined. </a:t>
          </a:r>
        </a:p>
      </dsp:txBody>
      <dsp:txXfrm>
        <a:off x="0" y="1740641"/>
        <a:ext cx="10515600" cy="870055"/>
      </dsp:txXfrm>
    </dsp:sp>
    <dsp:sp modelId="{9EF1AE76-9194-41E8-AE7C-A9CB45A2DBA3}">
      <dsp:nvSpPr>
        <dsp:cNvPr id="0" name=""/>
        <dsp:cNvSpPr/>
      </dsp:nvSpPr>
      <dsp:spPr>
        <a:xfrm>
          <a:off x="0" y="2610696"/>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8805F1F-EAFC-48C6-B543-45F9F2A72B87}">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This chart reveals that certain countries, like the United States and Russia, are hotspots for multiple types of cyber threats. </a:t>
          </a:r>
        </a:p>
      </dsp:txBody>
      <dsp:txXfrm>
        <a:off x="0" y="2610696"/>
        <a:ext cx="10515600" cy="870055"/>
      </dsp:txXfrm>
    </dsp:sp>
    <dsp:sp modelId="{F61240DB-708E-498F-ABC7-89E4311217A4}">
      <dsp:nvSpPr>
        <dsp:cNvPr id="0" name=""/>
        <dsp:cNvSpPr/>
      </dsp:nvSpPr>
      <dsp:spPr>
        <a:xfrm>
          <a:off x="0" y="3480751"/>
          <a:ext cx="105156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52B9A13-2594-4697-97DF-9439DF57AE08}">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The ability to filter by actor type and year allows us to observe trends over time, showing, for example, an increase in criminals and hackivists in recent years.</a:t>
          </a:r>
        </a:p>
      </dsp:txBody>
      <dsp:txXfrm>
        <a:off x="0" y="3480751"/>
        <a:ext cx="10515600" cy="8700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5A8D5-37F2-4B24-A7C1-96980FA2C11A}">
      <dsp:nvSpPr>
        <dsp:cNvPr id="0" name=""/>
        <dsp:cNvSpPr/>
      </dsp:nvSpPr>
      <dsp:spPr>
        <a:xfrm>
          <a:off x="0" y="0"/>
          <a:ext cx="8412480" cy="95729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To showcase the distribution of cyberattacks on different industries across various regions. </a:t>
          </a:r>
        </a:p>
      </dsp:txBody>
      <dsp:txXfrm>
        <a:off x="28038" y="28038"/>
        <a:ext cx="7298593" cy="901218"/>
      </dsp:txXfrm>
    </dsp:sp>
    <dsp:sp modelId="{F08B6940-CE9A-40FA-9B01-10F57CAD2641}">
      <dsp:nvSpPr>
        <dsp:cNvPr id="0" name=""/>
        <dsp:cNvSpPr/>
      </dsp:nvSpPr>
      <dsp:spPr>
        <a:xfrm>
          <a:off x="704545" y="1131347"/>
          <a:ext cx="8412480" cy="95729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filled layer, transitioning from blue to red, represents the number of attacks in each country, with red indicating higher attack volumes. </a:t>
          </a:r>
        </a:p>
      </dsp:txBody>
      <dsp:txXfrm>
        <a:off x="732583" y="1159385"/>
        <a:ext cx="7029617" cy="901218"/>
      </dsp:txXfrm>
    </dsp:sp>
    <dsp:sp modelId="{5EE7CC6D-CF76-45A2-A9B4-83DF69E0A2CD}">
      <dsp:nvSpPr>
        <dsp:cNvPr id="0" name=""/>
        <dsp:cNvSpPr/>
      </dsp:nvSpPr>
      <dsp:spPr>
        <a:xfrm>
          <a:off x="1398574" y="2262695"/>
          <a:ext cx="8412480" cy="95729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symbol layer uses bubble sizes to indicate the number of events targeting specific industries in each region. </a:t>
          </a:r>
        </a:p>
      </dsp:txBody>
      <dsp:txXfrm>
        <a:off x="1426612" y="2290733"/>
        <a:ext cx="7040133" cy="901218"/>
      </dsp:txXfrm>
    </dsp:sp>
    <dsp:sp modelId="{712F39B1-29A1-48CA-835A-6FF93E157942}">
      <dsp:nvSpPr>
        <dsp:cNvPr id="0" name=""/>
        <dsp:cNvSpPr/>
      </dsp:nvSpPr>
      <dsp:spPr>
        <a:xfrm>
          <a:off x="2103119" y="3394043"/>
          <a:ext cx="8412480" cy="95729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This map shows that the United States is a major targets for cyberattacks, particularly in the healthcare and public administration sectors, suggesting a need for enhanced cybersecurity measures in these industries.</a:t>
          </a:r>
        </a:p>
      </dsp:txBody>
      <dsp:txXfrm>
        <a:off x="2131157" y="3422081"/>
        <a:ext cx="7029617" cy="901218"/>
      </dsp:txXfrm>
    </dsp:sp>
    <dsp:sp modelId="{75649BE4-B6BC-4A89-B8B4-C637668E2C12}">
      <dsp:nvSpPr>
        <dsp:cNvPr id="0" name=""/>
        <dsp:cNvSpPr/>
      </dsp:nvSpPr>
      <dsp:spPr>
        <a:xfrm>
          <a:off x="7790238" y="733200"/>
          <a:ext cx="622241" cy="62224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930242" y="733200"/>
        <a:ext cx="342233" cy="468236"/>
      </dsp:txXfrm>
    </dsp:sp>
    <dsp:sp modelId="{DAA05E96-FEEE-40E0-B06A-3E1410FAD800}">
      <dsp:nvSpPr>
        <dsp:cNvPr id="0" name=""/>
        <dsp:cNvSpPr/>
      </dsp:nvSpPr>
      <dsp:spPr>
        <a:xfrm>
          <a:off x="8494783" y="1864548"/>
          <a:ext cx="622241" cy="62224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634787" y="1864548"/>
        <a:ext cx="342233" cy="468236"/>
      </dsp:txXfrm>
    </dsp:sp>
    <dsp:sp modelId="{FFD70E91-4C55-4AEB-A697-8F23A2E4B1FA}">
      <dsp:nvSpPr>
        <dsp:cNvPr id="0" name=""/>
        <dsp:cNvSpPr/>
      </dsp:nvSpPr>
      <dsp:spPr>
        <a:xfrm>
          <a:off x="9188813" y="2995896"/>
          <a:ext cx="622241" cy="62224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328817" y="2995896"/>
        <a:ext cx="342233" cy="4682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9D424-A4B0-4CEB-AFA7-4439B32EA3FF}">
      <dsp:nvSpPr>
        <dsp:cNvPr id="0" name=""/>
        <dsp:cNvSpPr/>
      </dsp:nvSpPr>
      <dsp:spPr>
        <a:xfrm>
          <a:off x="0" y="2124"/>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C299364-29F0-4191-BDE0-50FEF9E3A2DF}">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Goal: To identify the most common, cyberattack subtypes. The tree map visualization helps in understanding the prevalent methods used in cyberattacks.</a:t>
          </a:r>
        </a:p>
      </dsp:txBody>
      <dsp:txXfrm>
        <a:off x="0" y="2124"/>
        <a:ext cx="10515600" cy="724514"/>
      </dsp:txXfrm>
    </dsp:sp>
    <dsp:sp modelId="{38A78E14-71E2-45B4-9E1D-DE3FDCD5CFFE}">
      <dsp:nvSpPr>
        <dsp:cNvPr id="0" name=""/>
        <dsp:cNvSpPr/>
      </dsp:nvSpPr>
      <dsp:spPr>
        <a:xfrm>
          <a:off x="0" y="726639"/>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FA22D55-220D-4DB2-98C5-ACB2775F0614}">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Categorizing these attacks based on their event subtypes, helps us in identifying the methods employed by the cyber criminal’s.</a:t>
          </a:r>
        </a:p>
      </dsp:txBody>
      <dsp:txXfrm>
        <a:off x="0" y="726639"/>
        <a:ext cx="10515600" cy="724514"/>
      </dsp:txXfrm>
    </dsp:sp>
    <dsp:sp modelId="{18CC82CD-9CE2-4493-B66F-92E2FBDEB206}">
      <dsp:nvSpPr>
        <dsp:cNvPr id="0" name=""/>
        <dsp:cNvSpPr/>
      </dsp:nvSpPr>
      <dsp:spPr>
        <a:xfrm>
          <a:off x="0" y="1451154"/>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F142007-60BD-4F0B-8361-ED2EB3E6AB46}">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At the forefront of this visualization are the larger blocks, symbolizing the more frequently utilized attack subtypes. </a:t>
          </a:r>
        </a:p>
      </dsp:txBody>
      <dsp:txXfrm>
        <a:off x="0" y="1451154"/>
        <a:ext cx="10515600" cy="724514"/>
      </dsp:txXfrm>
    </dsp:sp>
    <dsp:sp modelId="{844CBF91-3FA0-43D3-8705-E6AA8F864773}">
      <dsp:nvSpPr>
        <dsp:cNvPr id="0" name=""/>
        <dsp:cNvSpPr/>
      </dsp:nvSpPr>
      <dsp:spPr>
        <a:xfrm>
          <a:off x="0" y="2175669"/>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423B954-CD97-4CDE-803E-046B17AEC201}">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By delving deeper into the branches of this map reveals other significant attack vectors. One such subtype is the exploitation of application servers, which underscores the vulnerability of software systems to targeted intrusions. </a:t>
          </a:r>
        </a:p>
      </dsp:txBody>
      <dsp:txXfrm>
        <a:off x="0" y="2175669"/>
        <a:ext cx="10515600" cy="724514"/>
      </dsp:txXfrm>
    </dsp:sp>
    <dsp:sp modelId="{BF73B984-366A-46E3-BB31-F1BBB6E28A47}">
      <dsp:nvSpPr>
        <dsp:cNvPr id="0" name=""/>
        <dsp:cNvSpPr/>
      </dsp:nvSpPr>
      <dsp:spPr>
        <a:xfrm>
          <a:off x="0" y="2900183"/>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CE44B96-C14F-464F-9F03-19B390F66B34}">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Another notable category is data attacks, emphasizing the persistent threat posed to sensitive information. Additionally, message manipulation emerges as a concerning tactic, highlighting the potential for adversaries to manipulate communications for malicious purposes. </a:t>
          </a:r>
        </a:p>
      </dsp:txBody>
      <dsp:txXfrm>
        <a:off x="0" y="2900183"/>
        <a:ext cx="10515600" cy="724514"/>
      </dsp:txXfrm>
    </dsp:sp>
    <dsp:sp modelId="{5A9C9DD3-04E8-462D-89A1-DBCF7B8FDD72}">
      <dsp:nvSpPr>
        <dsp:cNvPr id="0" name=""/>
        <dsp:cNvSpPr/>
      </dsp:nvSpPr>
      <dsp:spPr>
        <a:xfrm>
          <a:off x="0" y="3624698"/>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FB5299A-ED8B-4D35-AB8A-E0E4E1710CA2}">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Furthermore, the presence of Denial of Service (DoS) attacks on the map signifies the ongoing challenge of maintaining operational continuity in the face of deliberate disruption. Given the prominence of these top attack method subtypes, it's evident that defensive measures should be tailored to prioritize these common threats. </a:t>
          </a:r>
        </a:p>
      </dsp:txBody>
      <dsp:txXfrm>
        <a:off x="0" y="3624698"/>
        <a:ext cx="10515600" cy="7245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3CE89-6489-491B-84C4-2D3ED67D4AD8}">
      <dsp:nvSpPr>
        <dsp:cNvPr id="0" name=""/>
        <dsp:cNvSpPr/>
      </dsp:nvSpPr>
      <dsp:spPr>
        <a:xfrm rot="5400000">
          <a:off x="6955336" y="-2900619"/>
          <a:ext cx="951174" cy="6993810"/>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Certain countries emerge as hubs for cyber threat activity, encompassing a range of actors from criminals to nation-states.</a:t>
          </a:r>
        </a:p>
        <a:p>
          <a:pPr marL="114300" lvl="1" indent="-114300" algn="l" defTabSz="577850">
            <a:lnSpc>
              <a:spcPct val="90000"/>
            </a:lnSpc>
            <a:spcBef>
              <a:spcPct val="0"/>
            </a:spcBef>
            <a:spcAft>
              <a:spcPct val="15000"/>
            </a:spcAft>
            <a:buChar char="•"/>
          </a:pPr>
          <a:r>
            <a:rPr lang="en-US" sz="1300" kern="1200"/>
            <a:t>Understanding the global distribution of cyber threats is pivotal for developing comprehensive defense strategies.</a:t>
          </a:r>
        </a:p>
      </dsp:txBody>
      <dsp:txXfrm rot="-5400000">
        <a:off x="3934018" y="167131"/>
        <a:ext cx="6947378" cy="858310"/>
      </dsp:txXfrm>
    </dsp:sp>
    <dsp:sp modelId="{9CA3936B-B45C-4A7A-AD6B-57F07AF69F16}">
      <dsp:nvSpPr>
        <dsp:cNvPr id="0" name=""/>
        <dsp:cNvSpPr/>
      </dsp:nvSpPr>
      <dsp:spPr>
        <a:xfrm>
          <a:off x="0" y="1801"/>
          <a:ext cx="3934018" cy="118896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a:t>Global Threat Dynamics:</a:t>
          </a:r>
        </a:p>
      </dsp:txBody>
      <dsp:txXfrm>
        <a:off x="58041" y="59842"/>
        <a:ext cx="3817936" cy="1072886"/>
      </dsp:txXfrm>
    </dsp:sp>
    <dsp:sp modelId="{15702581-113D-40F1-9021-724867FF6680}">
      <dsp:nvSpPr>
        <dsp:cNvPr id="0" name=""/>
        <dsp:cNvSpPr/>
      </dsp:nvSpPr>
      <dsp:spPr>
        <a:xfrm rot="5400000">
          <a:off x="6955336" y="-1652202"/>
          <a:ext cx="951174" cy="6993810"/>
        </a:xfrm>
        <a:prstGeom prst="round2Same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The rise of exploitative attacks signals a shift in cybercriminal tactics towards stealing information and exploiting system vulnerabilities.</a:t>
          </a:r>
        </a:p>
        <a:p>
          <a:pPr marL="114300" lvl="1" indent="-114300" algn="l" defTabSz="577850">
            <a:lnSpc>
              <a:spcPct val="90000"/>
            </a:lnSpc>
            <a:spcBef>
              <a:spcPct val="0"/>
            </a:spcBef>
            <a:spcAft>
              <a:spcPct val="15000"/>
            </a:spcAft>
            <a:buChar char="•"/>
          </a:pPr>
          <a:r>
            <a:rPr lang="en-US" sz="1300" kern="1200"/>
            <a:t>Cyber adversaries continually evolve their methods, emphasizing the need for proactive and adaptive defense measures.</a:t>
          </a:r>
        </a:p>
      </dsp:txBody>
      <dsp:txXfrm rot="-5400000">
        <a:off x="3934018" y="1415548"/>
        <a:ext cx="6947378" cy="858310"/>
      </dsp:txXfrm>
    </dsp:sp>
    <dsp:sp modelId="{AB02706E-D0F2-45C4-A537-955A7AC7E1A4}">
      <dsp:nvSpPr>
        <dsp:cNvPr id="0" name=""/>
        <dsp:cNvSpPr/>
      </dsp:nvSpPr>
      <dsp:spPr>
        <a:xfrm>
          <a:off x="0" y="1250218"/>
          <a:ext cx="3934018" cy="1188968"/>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a:t>Adapting Tactics:</a:t>
          </a:r>
        </a:p>
      </dsp:txBody>
      <dsp:txXfrm>
        <a:off x="58041" y="1308259"/>
        <a:ext cx="3817936" cy="1072886"/>
      </dsp:txXfrm>
    </dsp:sp>
    <dsp:sp modelId="{BB691DAA-C4E4-4B24-AC26-E1BA7A3CB5B0}">
      <dsp:nvSpPr>
        <dsp:cNvPr id="0" name=""/>
        <dsp:cNvSpPr/>
      </dsp:nvSpPr>
      <dsp:spPr>
        <a:xfrm rot="5400000">
          <a:off x="6955336" y="-403785"/>
          <a:ext cx="951174" cy="6993810"/>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Industries such as finance, public administration, and healthcare face heightened risks, necessitating tailored security approaches.</a:t>
          </a:r>
        </a:p>
        <a:p>
          <a:pPr marL="114300" lvl="1" indent="-114300" algn="l" defTabSz="577850">
            <a:lnSpc>
              <a:spcPct val="90000"/>
            </a:lnSpc>
            <a:spcBef>
              <a:spcPct val="0"/>
            </a:spcBef>
            <a:spcAft>
              <a:spcPct val="15000"/>
            </a:spcAft>
            <a:buChar char="•"/>
          </a:pPr>
          <a:r>
            <a:rPr lang="en-US" sz="1300" kern="1200"/>
            <a:t>Recognizing sector-specific vulnerabilities is crucial for mitigating targeted cyber threats effectively.</a:t>
          </a:r>
        </a:p>
      </dsp:txBody>
      <dsp:txXfrm rot="-5400000">
        <a:off x="3934018" y="2663965"/>
        <a:ext cx="6947378" cy="858310"/>
      </dsp:txXfrm>
    </dsp:sp>
    <dsp:sp modelId="{12AC6582-B204-416E-AA7F-A9939B3587E6}">
      <dsp:nvSpPr>
        <dsp:cNvPr id="0" name=""/>
        <dsp:cNvSpPr/>
      </dsp:nvSpPr>
      <dsp:spPr>
        <a:xfrm>
          <a:off x="0" y="2498635"/>
          <a:ext cx="3934018" cy="118896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a:t>Sector-Specific Vulnerabilities:</a:t>
          </a:r>
        </a:p>
      </dsp:txBody>
      <dsp:txXfrm>
        <a:off x="58041" y="2556676"/>
        <a:ext cx="3817936" cy="10728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6F3A70-069A-4DFA-BA37-4D64E6E7B5CC}">
      <dsp:nvSpPr>
        <dsp:cNvPr id="0" name=""/>
        <dsp:cNvSpPr/>
      </dsp:nvSpPr>
      <dsp:spPr>
        <a:xfrm>
          <a:off x="775085" y="0"/>
          <a:ext cx="1509048" cy="14347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7219E7-3859-46A0-81CF-0A474FD99494}">
      <dsp:nvSpPr>
        <dsp:cNvPr id="0" name=""/>
        <dsp:cNvSpPr/>
      </dsp:nvSpPr>
      <dsp:spPr>
        <a:xfrm>
          <a:off x="775085" y="1606028"/>
          <a:ext cx="4311566" cy="61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100000"/>
            </a:lnSpc>
            <a:spcBef>
              <a:spcPct val="0"/>
            </a:spcBef>
            <a:spcAft>
              <a:spcPct val="35000"/>
            </a:spcAft>
            <a:buNone/>
            <a:defRPr b="1"/>
          </a:pPr>
          <a:r>
            <a:rPr lang="en-US" sz="2900" kern="1200"/>
            <a:t>Collaborative Response:</a:t>
          </a:r>
        </a:p>
      </dsp:txBody>
      <dsp:txXfrm>
        <a:off x="775085" y="1606028"/>
        <a:ext cx="4311566" cy="614905"/>
      </dsp:txXfrm>
    </dsp:sp>
    <dsp:sp modelId="{B2EA09FC-39C4-4F00-9354-658AB4B085EE}">
      <dsp:nvSpPr>
        <dsp:cNvPr id="0" name=""/>
        <dsp:cNvSpPr/>
      </dsp:nvSpPr>
      <dsp:spPr>
        <a:xfrm>
          <a:off x="775085" y="2300585"/>
          <a:ext cx="4311566" cy="1892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The correlation between attack volumes and origins underscores the importance of international collaboration in combating cyber threats.</a:t>
          </a:r>
        </a:p>
        <a:p>
          <a:pPr marL="0" lvl="0" indent="0" algn="l" defTabSz="755650">
            <a:lnSpc>
              <a:spcPct val="100000"/>
            </a:lnSpc>
            <a:spcBef>
              <a:spcPct val="0"/>
            </a:spcBef>
            <a:spcAft>
              <a:spcPct val="35000"/>
            </a:spcAft>
            <a:buNone/>
          </a:pPr>
          <a:r>
            <a:rPr lang="en-US" sz="1700" kern="1200"/>
            <a:t>Cooperative efforts are essential for addressing the global nature of cyber warfare and enhancing collective resilience.</a:t>
          </a:r>
        </a:p>
      </dsp:txBody>
      <dsp:txXfrm>
        <a:off x="775085" y="2300585"/>
        <a:ext cx="4311566" cy="1892219"/>
      </dsp:txXfrm>
    </dsp:sp>
    <dsp:sp modelId="{C56DC7DB-0B86-43AA-B610-4682B051348C}">
      <dsp:nvSpPr>
        <dsp:cNvPr id="0" name=""/>
        <dsp:cNvSpPr/>
      </dsp:nvSpPr>
      <dsp:spPr>
        <a:xfrm>
          <a:off x="5841176" y="0"/>
          <a:ext cx="1509048" cy="14347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660AD1-E9F6-4A69-A982-BC2E622CF0BB}">
      <dsp:nvSpPr>
        <dsp:cNvPr id="0" name=""/>
        <dsp:cNvSpPr/>
      </dsp:nvSpPr>
      <dsp:spPr>
        <a:xfrm>
          <a:off x="5841176" y="1606028"/>
          <a:ext cx="4311566" cy="61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100000"/>
            </a:lnSpc>
            <a:spcBef>
              <a:spcPct val="0"/>
            </a:spcBef>
            <a:spcAft>
              <a:spcPct val="35000"/>
            </a:spcAft>
            <a:buNone/>
            <a:defRPr b="1"/>
          </a:pPr>
          <a:r>
            <a:rPr lang="en-US" sz="2900" kern="1200"/>
            <a:t>Strategic Defense Priorities:</a:t>
          </a:r>
        </a:p>
      </dsp:txBody>
      <dsp:txXfrm>
        <a:off x="5841176" y="1606028"/>
        <a:ext cx="4311566" cy="614905"/>
      </dsp:txXfrm>
    </dsp:sp>
    <dsp:sp modelId="{5A7E589A-78B0-458F-A0A2-F85F56DCCA9C}">
      <dsp:nvSpPr>
        <dsp:cNvPr id="0" name=""/>
        <dsp:cNvSpPr/>
      </dsp:nvSpPr>
      <dsp:spPr>
        <a:xfrm>
          <a:off x="5841176" y="2300585"/>
          <a:ext cx="4311566" cy="1892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Analysis of prevalent attack methods, including exploitation of application servers, data attacks, message manipulation, and Denial of Service (DoS), informs strategic defense priorities.</a:t>
          </a:r>
        </a:p>
        <a:p>
          <a:pPr marL="0" lvl="0" indent="0" algn="l" defTabSz="755650">
            <a:lnSpc>
              <a:spcPct val="100000"/>
            </a:lnSpc>
            <a:spcBef>
              <a:spcPct val="0"/>
            </a:spcBef>
            <a:spcAft>
              <a:spcPct val="35000"/>
            </a:spcAft>
            <a:buNone/>
          </a:pPr>
          <a:r>
            <a:rPr lang="en-US" sz="1700" kern="1200"/>
            <a:t>By focusing on these common attack vectors, organizations can fortify their defenses and mitigate the risk of cyber incidents effectively.</a:t>
          </a:r>
        </a:p>
      </dsp:txBody>
      <dsp:txXfrm>
        <a:off x="5841176" y="2300585"/>
        <a:ext cx="4311566" cy="189221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3315C-F969-39BF-B646-8936CE77EA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42B243-47D3-ED02-88D3-036C1C8970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3CE092-F8BF-6DAE-582C-CDFEB8E7DEAB}"/>
              </a:ext>
            </a:extLst>
          </p:cNvPr>
          <p:cNvSpPr>
            <a:spLocks noGrp="1"/>
          </p:cNvSpPr>
          <p:nvPr>
            <p:ph type="dt" sz="half" idx="10"/>
          </p:nvPr>
        </p:nvSpPr>
        <p:spPr/>
        <p:txBody>
          <a:bodyPr/>
          <a:lstStyle/>
          <a:p>
            <a:fld id="{2D6BA367-4A28-41DF-B829-51887E1362A5}" type="datetimeFigureOut">
              <a:rPr lang="en-US" smtClean="0"/>
              <a:t>5/21/2024</a:t>
            </a:fld>
            <a:endParaRPr lang="en-US"/>
          </a:p>
        </p:txBody>
      </p:sp>
      <p:sp>
        <p:nvSpPr>
          <p:cNvPr id="5" name="Footer Placeholder 4">
            <a:extLst>
              <a:ext uri="{FF2B5EF4-FFF2-40B4-BE49-F238E27FC236}">
                <a16:creationId xmlns:a16="http://schemas.microsoft.com/office/drawing/2014/main" id="{920F08A6-0429-8474-E5D0-FFF38C995B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BEFFCC-A2B5-0C3F-39A5-2D88E7B2B4BD}"/>
              </a:ext>
            </a:extLst>
          </p:cNvPr>
          <p:cNvSpPr>
            <a:spLocks noGrp="1"/>
          </p:cNvSpPr>
          <p:nvPr>
            <p:ph type="sldNum" sz="quarter" idx="12"/>
          </p:nvPr>
        </p:nvSpPr>
        <p:spPr/>
        <p:txBody>
          <a:bodyPr/>
          <a:lstStyle/>
          <a:p>
            <a:fld id="{6C391303-3DD7-4308-9A4A-B7AE7A198068}" type="slidenum">
              <a:rPr lang="en-US" smtClean="0"/>
              <a:t>‹#›</a:t>
            </a:fld>
            <a:endParaRPr lang="en-US"/>
          </a:p>
        </p:txBody>
      </p:sp>
    </p:spTree>
    <p:extLst>
      <p:ext uri="{BB962C8B-B14F-4D97-AF65-F5344CB8AC3E}">
        <p14:creationId xmlns:p14="http://schemas.microsoft.com/office/powerpoint/2010/main" val="3595420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7786A-9C7B-B048-A035-76CF36D607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1167CC-4AB2-BFF9-E9F4-8DC55502DE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FD6B68-CB3B-7214-C044-58E5117F9E5A}"/>
              </a:ext>
            </a:extLst>
          </p:cNvPr>
          <p:cNvSpPr>
            <a:spLocks noGrp="1"/>
          </p:cNvSpPr>
          <p:nvPr>
            <p:ph type="dt" sz="half" idx="10"/>
          </p:nvPr>
        </p:nvSpPr>
        <p:spPr/>
        <p:txBody>
          <a:bodyPr/>
          <a:lstStyle/>
          <a:p>
            <a:fld id="{2D6BA367-4A28-41DF-B829-51887E1362A5}" type="datetimeFigureOut">
              <a:rPr lang="en-US" smtClean="0"/>
              <a:t>5/21/2024</a:t>
            </a:fld>
            <a:endParaRPr lang="en-US"/>
          </a:p>
        </p:txBody>
      </p:sp>
      <p:sp>
        <p:nvSpPr>
          <p:cNvPr id="5" name="Footer Placeholder 4">
            <a:extLst>
              <a:ext uri="{FF2B5EF4-FFF2-40B4-BE49-F238E27FC236}">
                <a16:creationId xmlns:a16="http://schemas.microsoft.com/office/drawing/2014/main" id="{7BFB18C9-6363-3678-8FDC-1409AB918B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499F0-CDB5-0994-A60A-A0ABDBE63084}"/>
              </a:ext>
            </a:extLst>
          </p:cNvPr>
          <p:cNvSpPr>
            <a:spLocks noGrp="1"/>
          </p:cNvSpPr>
          <p:nvPr>
            <p:ph type="sldNum" sz="quarter" idx="12"/>
          </p:nvPr>
        </p:nvSpPr>
        <p:spPr/>
        <p:txBody>
          <a:bodyPr/>
          <a:lstStyle/>
          <a:p>
            <a:fld id="{6C391303-3DD7-4308-9A4A-B7AE7A198068}" type="slidenum">
              <a:rPr lang="en-US" smtClean="0"/>
              <a:t>‹#›</a:t>
            </a:fld>
            <a:endParaRPr lang="en-US"/>
          </a:p>
        </p:txBody>
      </p:sp>
    </p:spTree>
    <p:extLst>
      <p:ext uri="{BB962C8B-B14F-4D97-AF65-F5344CB8AC3E}">
        <p14:creationId xmlns:p14="http://schemas.microsoft.com/office/powerpoint/2010/main" val="691605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F60654-B3CE-45AE-B7FC-88BB554F43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F536CE-FAEA-CD9A-E3AB-76AC578805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40A843-11B6-55C8-9059-F5E88476727C}"/>
              </a:ext>
            </a:extLst>
          </p:cNvPr>
          <p:cNvSpPr>
            <a:spLocks noGrp="1"/>
          </p:cNvSpPr>
          <p:nvPr>
            <p:ph type="dt" sz="half" idx="10"/>
          </p:nvPr>
        </p:nvSpPr>
        <p:spPr/>
        <p:txBody>
          <a:bodyPr/>
          <a:lstStyle/>
          <a:p>
            <a:fld id="{2D6BA367-4A28-41DF-B829-51887E1362A5}" type="datetimeFigureOut">
              <a:rPr lang="en-US" smtClean="0"/>
              <a:t>5/21/2024</a:t>
            </a:fld>
            <a:endParaRPr lang="en-US"/>
          </a:p>
        </p:txBody>
      </p:sp>
      <p:sp>
        <p:nvSpPr>
          <p:cNvPr id="5" name="Footer Placeholder 4">
            <a:extLst>
              <a:ext uri="{FF2B5EF4-FFF2-40B4-BE49-F238E27FC236}">
                <a16:creationId xmlns:a16="http://schemas.microsoft.com/office/drawing/2014/main" id="{7933DC63-DBA7-62E3-14B3-D7AE375B0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259C4-ADC0-39B4-415B-48775691CC30}"/>
              </a:ext>
            </a:extLst>
          </p:cNvPr>
          <p:cNvSpPr>
            <a:spLocks noGrp="1"/>
          </p:cNvSpPr>
          <p:nvPr>
            <p:ph type="sldNum" sz="quarter" idx="12"/>
          </p:nvPr>
        </p:nvSpPr>
        <p:spPr/>
        <p:txBody>
          <a:bodyPr/>
          <a:lstStyle/>
          <a:p>
            <a:fld id="{6C391303-3DD7-4308-9A4A-B7AE7A198068}" type="slidenum">
              <a:rPr lang="en-US" smtClean="0"/>
              <a:t>‹#›</a:t>
            </a:fld>
            <a:endParaRPr lang="en-US"/>
          </a:p>
        </p:txBody>
      </p:sp>
    </p:spTree>
    <p:extLst>
      <p:ext uri="{BB962C8B-B14F-4D97-AF65-F5344CB8AC3E}">
        <p14:creationId xmlns:p14="http://schemas.microsoft.com/office/powerpoint/2010/main" val="658675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0F4F1-072F-A9DA-FA9D-BBC6D41BF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1239E1-3E89-6409-A4E3-46603AB07E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897E71-06EE-DD17-88A9-9CECA687CB70}"/>
              </a:ext>
            </a:extLst>
          </p:cNvPr>
          <p:cNvSpPr>
            <a:spLocks noGrp="1"/>
          </p:cNvSpPr>
          <p:nvPr>
            <p:ph type="dt" sz="half" idx="10"/>
          </p:nvPr>
        </p:nvSpPr>
        <p:spPr/>
        <p:txBody>
          <a:bodyPr/>
          <a:lstStyle/>
          <a:p>
            <a:fld id="{2D6BA367-4A28-41DF-B829-51887E1362A5}" type="datetimeFigureOut">
              <a:rPr lang="en-US" smtClean="0"/>
              <a:t>5/21/2024</a:t>
            </a:fld>
            <a:endParaRPr lang="en-US"/>
          </a:p>
        </p:txBody>
      </p:sp>
      <p:sp>
        <p:nvSpPr>
          <p:cNvPr id="5" name="Footer Placeholder 4">
            <a:extLst>
              <a:ext uri="{FF2B5EF4-FFF2-40B4-BE49-F238E27FC236}">
                <a16:creationId xmlns:a16="http://schemas.microsoft.com/office/drawing/2014/main" id="{FB79FC33-8C25-4182-C180-2EFB63007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1D9AB4-6DF9-7C0F-02D8-F19F030B2867}"/>
              </a:ext>
            </a:extLst>
          </p:cNvPr>
          <p:cNvSpPr>
            <a:spLocks noGrp="1"/>
          </p:cNvSpPr>
          <p:nvPr>
            <p:ph type="sldNum" sz="quarter" idx="12"/>
          </p:nvPr>
        </p:nvSpPr>
        <p:spPr/>
        <p:txBody>
          <a:bodyPr/>
          <a:lstStyle/>
          <a:p>
            <a:fld id="{6C391303-3DD7-4308-9A4A-B7AE7A198068}" type="slidenum">
              <a:rPr lang="en-US" smtClean="0"/>
              <a:t>‹#›</a:t>
            </a:fld>
            <a:endParaRPr lang="en-US"/>
          </a:p>
        </p:txBody>
      </p:sp>
    </p:spTree>
    <p:extLst>
      <p:ext uri="{BB962C8B-B14F-4D97-AF65-F5344CB8AC3E}">
        <p14:creationId xmlns:p14="http://schemas.microsoft.com/office/powerpoint/2010/main" val="1354621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3908-609A-5AC6-63D8-97BBD0D0F2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741AF6-FE21-C82B-4033-52DCD72D6D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BBCF8D-445A-8245-ADAC-A1F7B265E660}"/>
              </a:ext>
            </a:extLst>
          </p:cNvPr>
          <p:cNvSpPr>
            <a:spLocks noGrp="1"/>
          </p:cNvSpPr>
          <p:nvPr>
            <p:ph type="dt" sz="half" idx="10"/>
          </p:nvPr>
        </p:nvSpPr>
        <p:spPr/>
        <p:txBody>
          <a:bodyPr/>
          <a:lstStyle/>
          <a:p>
            <a:fld id="{2D6BA367-4A28-41DF-B829-51887E1362A5}" type="datetimeFigureOut">
              <a:rPr lang="en-US" smtClean="0"/>
              <a:t>5/21/2024</a:t>
            </a:fld>
            <a:endParaRPr lang="en-US"/>
          </a:p>
        </p:txBody>
      </p:sp>
      <p:sp>
        <p:nvSpPr>
          <p:cNvPr id="5" name="Footer Placeholder 4">
            <a:extLst>
              <a:ext uri="{FF2B5EF4-FFF2-40B4-BE49-F238E27FC236}">
                <a16:creationId xmlns:a16="http://schemas.microsoft.com/office/drawing/2014/main" id="{4176BFAB-2BCF-D311-FB51-4B5F74B546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FDBD52-32A6-C821-1149-2EA372210947}"/>
              </a:ext>
            </a:extLst>
          </p:cNvPr>
          <p:cNvSpPr>
            <a:spLocks noGrp="1"/>
          </p:cNvSpPr>
          <p:nvPr>
            <p:ph type="sldNum" sz="quarter" idx="12"/>
          </p:nvPr>
        </p:nvSpPr>
        <p:spPr/>
        <p:txBody>
          <a:bodyPr/>
          <a:lstStyle/>
          <a:p>
            <a:fld id="{6C391303-3DD7-4308-9A4A-B7AE7A198068}" type="slidenum">
              <a:rPr lang="en-US" smtClean="0"/>
              <a:t>‹#›</a:t>
            </a:fld>
            <a:endParaRPr lang="en-US"/>
          </a:p>
        </p:txBody>
      </p:sp>
    </p:spTree>
    <p:extLst>
      <p:ext uri="{BB962C8B-B14F-4D97-AF65-F5344CB8AC3E}">
        <p14:creationId xmlns:p14="http://schemas.microsoft.com/office/powerpoint/2010/main" val="3480688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13F8-9667-F9BF-B39B-CCEC5CAF1F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6FED15-3F61-AEB5-B406-37579D5F5A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DABA08-EAD2-E776-3A23-6807EB3DBC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D52D6A-C122-D7CA-E0A1-A3C6BCD78EF4}"/>
              </a:ext>
            </a:extLst>
          </p:cNvPr>
          <p:cNvSpPr>
            <a:spLocks noGrp="1"/>
          </p:cNvSpPr>
          <p:nvPr>
            <p:ph type="dt" sz="half" idx="10"/>
          </p:nvPr>
        </p:nvSpPr>
        <p:spPr/>
        <p:txBody>
          <a:bodyPr/>
          <a:lstStyle/>
          <a:p>
            <a:fld id="{2D6BA367-4A28-41DF-B829-51887E1362A5}" type="datetimeFigureOut">
              <a:rPr lang="en-US" smtClean="0"/>
              <a:t>5/21/2024</a:t>
            </a:fld>
            <a:endParaRPr lang="en-US"/>
          </a:p>
        </p:txBody>
      </p:sp>
      <p:sp>
        <p:nvSpPr>
          <p:cNvPr id="6" name="Footer Placeholder 5">
            <a:extLst>
              <a:ext uri="{FF2B5EF4-FFF2-40B4-BE49-F238E27FC236}">
                <a16:creationId xmlns:a16="http://schemas.microsoft.com/office/drawing/2014/main" id="{80867E10-8B51-F7CE-6BCB-F239AF83F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5E705D-3EAD-8484-8590-852A639F7B19}"/>
              </a:ext>
            </a:extLst>
          </p:cNvPr>
          <p:cNvSpPr>
            <a:spLocks noGrp="1"/>
          </p:cNvSpPr>
          <p:nvPr>
            <p:ph type="sldNum" sz="quarter" idx="12"/>
          </p:nvPr>
        </p:nvSpPr>
        <p:spPr/>
        <p:txBody>
          <a:bodyPr/>
          <a:lstStyle/>
          <a:p>
            <a:fld id="{6C391303-3DD7-4308-9A4A-B7AE7A198068}" type="slidenum">
              <a:rPr lang="en-US" smtClean="0"/>
              <a:t>‹#›</a:t>
            </a:fld>
            <a:endParaRPr lang="en-US"/>
          </a:p>
        </p:txBody>
      </p:sp>
    </p:spTree>
    <p:extLst>
      <p:ext uri="{BB962C8B-B14F-4D97-AF65-F5344CB8AC3E}">
        <p14:creationId xmlns:p14="http://schemas.microsoft.com/office/powerpoint/2010/main" val="2149880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8BEB7-2B8D-ED27-7540-BC2FDBA3A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05E3CA-63C4-A52A-91C6-E37E177F84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1044B7-DE86-184C-3B58-0A1445CD08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753ECC-C478-7722-46AF-50690135E2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A7E598-81B2-EF02-4999-BFBB729A51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F15E25-1875-CB63-8636-CAF0445ABEAD}"/>
              </a:ext>
            </a:extLst>
          </p:cNvPr>
          <p:cNvSpPr>
            <a:spLocks noGrp="1"/>
          </p:cNvSpPr>
          <p:nvPr>
            <p:ph type="dt" sz="half" idx="10"/>
          </p:nvPr>
        </p:nvSpPr>
        <p:spPr/>
        <p:txBody>
          <a:bodyPr/>
          <a:lstStyle/>
          <a:p>
            <a:fld id="{2D6BA367-4A28-41DF-B829-51887E1362A5}" type="datetimeFigureOut">
              <a:rPr lang="en-US" smtClean="0"/>
              <a:t>5/21/2024</a:t>
            </a:fld>
            <a:endParaRPr lang="en-US"/>
          </a:p>
        </p:txBody>
      </p:sp>
      <p:sp>
        <p:nvSpPr>
          <p:cNvPr id="8" name="Footer Placeholder 7">
            <a:extLst>
              <a:ext uri="{FF2B5EF4-FFF2-40B4-BE49-F238E27FC236}">
                <a16:creationId xmlns:a16="http://schemas.microsoft.com/office/drawing/2014/main" id="{4FD87016-4FBF-1912-8BF9-00A84F3635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811838-1267-41B3-302B-E6C15C9AC4CD}"/>
              </a:ext>
            </a:extLst>
          </p:cNvPr>
          <p:cNvSpPr>
            <a:spLocks noGrp="1"/>
          </p:cNvSpPr>
          <p:nvPr>
            <p:ph type="sldNum" sz="quarter" idx="12"/>
          </p:nvPr>
        </p:nvSpPr>
        <p:spPr/>
        <p:txBody>
          <a:bodyPr/>
          <a:lstStyle/>
          <a:p>
            <a:fld id="{6C391303-3DD7-4308-9A4A-B7AE7A198068}" type="slidenum">
              <a:rPr lang="en-US" smtClean="0"/>
              <a:t>‹#›</a:t>
            </a:fld>
            <a:endParaRPr lang="en-US"/>
          </a:p>
        </p:txBody>
      </p:sp>
    </p:spTree>
    <p:extLst>
      <p:ext uri="{BB962C8B-B14F-4D97-AF65-F5344CB8AC3E}">
        <p14:creationId xmlns:p14="http://schemas.microsoft.com/office/powerpoint/2010/main" val="3811571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8E945-A168-F7D3-ADBD-0A3E5318A9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5AB8CD-F8BD-E5BA-B9C3-FCA739BE6271}"/>
              </a:ext>
            </a:extLst>
          </p:cNvPr>
          <p:cNvSpPr>
            <a:spLocks noGrp="1"/>
          </p:cNvSpPr>
          <p:nvPr>
            <p:ph type="dt" sz="half" idx="10"/>
          </p:nvPr>
        </p:nvSpPr>
        <p:spPr/>
        <p:txBody>
          <a:bodyPr/>
          <a:lstStyle/>
          <a:p>
            <a:fld id="{2D6BA367-4A28-41DF-B829-51887E1362A5}" type="datetimeFigureOut">
              <a:rPr lang="en-US" smtClean="0"/>
              <a:t>5/21/2024</a:t>
            </a:fld>
            <a:endParaRPr lang="en-US"/>
          </a:p>
        </p:txBody>
      </p:sp>
      <p:sp>
        <p:nvSpPr>
          <p:cNvPr id="4" name="Footer Placeholder 3">
            <a:extLst>
              <a:ext uri="{FF2B5EF4-FFF2-40B4-BE49-F238E27FC236}">
                <a16:creationId xmlns:a16="http://schemas.microsoft.com/office/drawing/2014/main" id="{4BB42BB4-F88E-2EAC-11A0-F905E4A8E1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2A5B65-276A-CD50-565E-D7584E145D74}"/>
              </a:ext>
            </a:extLst>
          </p:cNvPr>
          <p:cNvSpPr>
            <a:spLocks noGrp="1"/>
          </p:cNvSpPr>
          <p:nvPr>
            <p:ph type="sldNum" sz="quarter" idx="12"/>
          </p:nvPr>
        </p:nvSpPr>
        <p:spPr/>
        <p:txBody>
          <a:bodyPr/>
          <a:lstStyle/>
          <a:p>
            <a:fld id="{6C391303-3DD7-4308-9A4A-B7AE7A198068}" type="slidenum">
              <a:rPr lang="en-US" smtClean="0"/>
              <a:t>‹#›</a:t>
            </a:fld>
            <a:endParaRPr lang="en-US"/>
          </a:p>
        </p:txBody>
      </p:sp>
    </p:spTree>
    <p:extLst>
      <p:ext uri="{BB962C8B-B14F-4D97-AF65-F5344CB8AC3E}">
        <p14:creationId xmlns:p14="http://schemas.microsoft.com/office/powerpoint/2010/main" val="2390210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6BB831-31BD-1A69-3F43-CFF1FB44E7CC}"/>
              </a:ext>
            </a:extLst>
          </p:cNvPr>
          <p:cNvSpPr>
            <a:spLocks noGrp="1"/>
          </p:cNvSpPr>
          <p:nvPr>
            <p:ph type="dt" sz="half" idx="10"/>
          </p:nvPr>
        </p:nvSpPr>
        <p:spPr/>
        <p:txBody>
          <a:bodyPr/>
          <a:lstStyle/>
          <a:p>
            <a:fld id="{2D6BA367-4A28-41DF-B829-51887E1362A5}" type="datetimeFigureOut">
              <a:rPr lang="en-US" smtClean="0"/>
              <a:t>5/21/2024</a:t>
            </a:fld>
            <a:endParaRPr lang="en-US"/>
          </a:p>
        </p:txBody>
      </p:sp>
      <p:sp>
        <p:nvSpPr>
          <p:cNvPr id="3" name="Footer Placeholder 2">
            <a:extLst>
              <a:ext uri="{FF2B5EF4-FFF2-40B4-BE49-F238E27FC236}">
                <a16:creationId xmlns:a16="http://schemas.microsoft.com/office/drawing/2014/main" id="{DBA7764B-C2A8-2ABE-DD94-096017DDDB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3456AC-6878-F1C7-D489-16FEA6053DF9}"/>
              </a:ext>
            </a:extLst>
          </p:cNvPr>
          <p:cNvSpPr>
            <a:spLocks noGrp="1"/>
          </p:cNvSpPr>
          <p:nvPr>
            <p:ph type="sldNum" sz="quarter" idx="12"/>
          </p:nvPr>
        </p:nvSpPr>
        <p:spPr/>
        <p:txBody>
          <a:bodyPr/>
          <a:lstStyle/>
          <a:p>
            <a:fld id="{6C391303-3DD7-4308-9A4A-B7AE7A198068}" type="slidenum">
              <a:rPr lang="en-US" smtClean="0"/>
              <a:t>‹#›</a:t>
            </a:fld>
            <a:endParaRPr lang="en-US"/>
          </a:p>
        </p:txBody>
      </p:sp>
    </p:spTree>
    <p:extLst>
      <p:ext uri="{BB962C8B-B14F-4D97-AF65-F5344CB8AC3E}">
        <p14:creationId xmlns:p14="http://schemas.microsoft.com/office/powerpoint/2010/main" val="1213293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7DB8-B8C6-73C2-E924-FADC6620B1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8EBBAA-4351-3EE8-AD74-2A33AE2A86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99FEE3-43E5-456D-1D41-09D1C0ABDB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E7FE98-D3DC-1B3E-E00D-BA7AA0C5ECCB}"/>
              </a:ext>
            </a:extLst>
          </p:cNvPr>
          <p:cNvSpPr>
            <a:spLocks noGrp="1"/>
          </p:cNvSpPr>
          <p:nvPr>
            <p:ph type="dt" sz="half" idx="10"/>
          </p:nvPr>
        </p:nvSpPr>
        <p:spPr/>
        <p:txBody>
          <a:bodyPr/>
          <a:lstStyle/>
          <a:p>
            <a:fld id="{2D6BA367-4A28-41DF-B829-51887E1362A5}" type="datetimeFigureOut">
              <a:rPr lang="en-US" smtClean="0"/>
              <a:t>5/21/2024</a:t>
            </a:fld>
            <a:endParaRPr lang="en-US"/>
          </a:p>
        </p:txBody>
      </p:sp>
      <p:sp>
        <p:nvSpPr>
          <p:cNvPr id="6" name="Footer Placeholder 5">
            <a:extLst>
              <a:ext uri="{FF2B5EF4-FFF2-40B4-BE49-F238E27FC236}">
                <a16:creationId xmlns:a16="http://schemas.microsoft.com/office/drawing/2014/main" id="{B71A9A5D-C8BB-DBA5-EF57-4F7F6EA551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40CCA1-838C-F344-93C8-CABEDA6EBB68}"/>
              </a:ext>
            </a:extLst>
          </p:cNvPr>
          <p:cNvSpPr>
            <a:spLocks noGrp="1"/>
          </p:cNvSpPr>
          <p:nvPr>
            <p:ph type="sldNum" sz="quarter" idx="12"/>
          </p:nvPr>
        </p:nvSpPr>
        <p:spPr/>
        <p:txBody>
          <a:bodyPr/>
          <a:lstStyle/>
          <a:p>
            <a:fld id="{6C391303-3DD7-4308-9A4A-B7AE7A198068}" type="slidenum">
              <a:rPr lang="en-US" smtClean="0"/>
              <a:t>‹#›</a:t>
            </a:fld>
            <a:endParaRPr lang="en-US"/>
          </a:p>
        </p:txBody>
      </p:sp>
    </p:spTree>
    <p:extLst>
      <p:ext uri="{BB962C8B-B14F-4D97-AF65-F5344CB8AC3E}">
        <p14:creationId xmlns:p14="http://schemas.microsoft.com/office/powerpoint/2010/main" val="301038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DFE2C-6F36-B5EE-DF99-B2BE3EBA26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89F47C-B5F5-46CA-8861-7436C02B02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EC00CE-6429-9155-BA2D-BDD654A88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1FAF7-7680-D090-00B6-5EB2B1ED52C3}"/>
              </a:ext>
            </a:extLst>
          </p:cNvPr>
          <p:cNvSpPr>
            <a:spLocks noGrp="1"/>
          </p:cNvSpPr>
          <p:nvPr>
            <p:ph type="dt" sz="half" idx="10"/>
          </p:nvPr>
        </p:nvSpPr>
        <p:spPr/>
        <p:txBody>
          <a:bodyPr/>
          <a:lstStyle/>
          <a:p>
            <a:fld id="{2D6BA367-4A28-41DF-B829-51887E1362A5}" type="datetimeFigureOut">
              <a:rPr lang="en-US" smtClean="0"/>
              <a:t>5/21/2024</a:t>
            </a:fld>
            <a:endParaRPr lang="en-US"/>
          </a:p>
        </p:txBody>
      </p:sp>
      <p:sp>
        <p:nvSpPr>
          <p:cNvPr id="6" name="Footer Placeholder 5">
            <a:extLst>
              <a:ext uri="{FF2B5EF4-FFF2-40B4-BE49-F238E27FC236}">
                <a16:creationId xmlns:a16="http://schemas.microsoft.com/office/drawing/2014/main" id="{FC22267C-F795-F659-A164-2767998F1D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DA5B0-A300-57D6-9C81-78894C76630A}"/>
              </a:ext>
            </a:extLst>
          </p:cNvPr>
          <p:cNvSpPr>
            <a:spLocks noGrp="1"/>
          </p:cNvSpPr>
          <p:nvPr>
            <p:ph type="sldNum" sz="quarter" idx="12"/>
          </p:nvPr>
        </p:nvSpPr>
        <p:spPr/>
        <p:txBody>
          <a:bodyPr/>
          <a:lstStyle/>
          <a:p>
            <a:fld id="{6C391303-3DD7-4308-9A4A-B7AE7A198068}" type="slidenum">
              <a:rPr lang="en-US" smtClean="0"/>
              <a:t>‹#›</a:t>
            </a:fld>
            <a:endParaRPr lang="en-US"/>
          </a:p>
        </p:txBody>
      </p:sp>
    </p:spTree>
    <p:extLst>
      <p:ext uri="{BB962C8B-B14F-4D97-AF65-F5344CB8AC3E}">
        <p14:creationId xmlns:p14="http://schemas.microsoft.com/office/powerpoint/2010/main" val="3530943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84CF03-492A-1D76-291B-762B38A25A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A996B0-5A04-82A6-AF85-4B6673A126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3843A3-9996-F0A3-7D95-9C089DCB49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6BA367-4A28-41DF-B829-51887E1362A5}" type="datetimeFigureOut">
              <a:rPr lang="en-US" smtClean="0"/>
              <a:t>5/21/2024</a:t>
            </a:fld>
            <a:endParaRPr lang="en-US"/>
          </a:p>
        </p:txBody>
      </p:sp>
      <p:sp>
        <p:nvSpPr>
          <p:cNvPr id="5" name="Footer Placeholder 4">
            <a:extLst>
              <a:ext uri="{FF2B5EF4-FFF2-40B4-BE49-F238E27FC236}">
                <a16:creationId xmlns:a16="http://schemas.microsoft.com/office/drawing/2014/main" id="{EA4BD0FD-0EDE-4A69-1653-FCC24B9705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00A7BB-4375-730A-FF0C-D227ACD2A2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91303-3DD7-4308-9A4A-B7AE7A198068}" type="slidenum">
              <a:rPr lang="en-US" smtClean="0"/>
              <a:t>‹#›</a:t>
            </a:fld>
            <a:endParaRPr lang="en-US"/>
          </a:p>
        </p:txBody>
      </p:sp>
    </p:spTree>
    <p:extLst>
      <p:ext uri="{BB962C8B-B14F-4D97-AF65-F5344CB8AC3E}">
        <p14:creationId xmlns:p14="http://schemas.microsoft.com/office/powerpoint/2010/main" val="3448865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internetgovernance.org/2020/04/05/brazils-first-national-cybersecurity-strategy-an-analysis-of-its-past-present-and-future/"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technofaq.org/posts/2019/08/an-overview-of-the-worldwide-impact-of-cyberattacks/" TargetMode="External"/><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canadiem.org/interpreting-critical-vital-signs/" TargetMode="External"/><Relationship Id="rId7" Type="http://schemas.openxmlformats.org/officeDocument/2006/relationships/diagramColors" Target="../diagrams/colors5.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hyperlink" Target="https://creativecommons.org/licenses/by-nc-sa/3.0/"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luxexumbra.blogspot.com/2018/12/national-cyber-threat-assessment-2018.html" TargetMode="External"/><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hyperlink" Target="https://www.cde.ual.es/en/support-for-the-creation-of-an-eu-cybersecurity-certification-framework/"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s://cissm.umd.edu/cyber-events-database" TargetMode="Externa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3" Type="http://schemas.openxmlformats.org/officeDocument/2006/relationships/hyperlink" Target="https://gestaconsulenza.it/2023/11/28/direttiva-csr-ed-european-sustainability-reporting-standards-una-ulteriore-sfida-per-le-imprese-2/cybersecurity-2/"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ifpnews.com/exclusive/iranian-databases-target-of-attacks-caused-by-cisco-switch-flaw/" TargetMode="External"/><Relationship Id="rId7" Type="http://schemas.openxmlformats.org/officeDocument/2006/relationships/diagramColors" Target="../diagrams/colors2.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https://creativecommons.org/licenses/by/3.0/" TargetMode="Externa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tackoverflow.com/questions/17219752/data-visualization-tool-for-transactions-in-a-map" TargetMode="External"/><Relationship Id="rId7" Type="http://schemas.openxmlformats.org/officeDocument/2006/relationships/diagramColors" Target="../diagrams/colors3.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circuit board&#10;&#10;Description automatically generated">
            <a:extLst>
              <a:ext uri="{FF2B5EF4-FFF2-40B4-BE49-F238E27FC236}">
                <a16:creationId xmlns:a16="http://schemas.microsoft.com/office/drawing/2014/main" id="{B1BD70D7-2C18-5EB5-B18C-4EB5094E9ECD}"/>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263" b="22466"/>
          <a:stretch/>
        </p:blipFill>
        <p:spPr>
          <a:xfrm>
            <a:off x="-3047" y="10"/>
            <a:ext cx="12191999" cy="6857990"/>
          </a:xfrm>
          <a:prstGeom prst="rect">
            <a:avLst/>
          </a:prstGeom>
        </p:spPr>
      </p:pic>
      <p:sp>
        <p:nvSpPr>
          <p:cNvPr id="26" name="Rectangle 2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DBA43-0591-6709-738A-E59B26031A55}"/>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CYBER EVENTS DATABASE ANALYSIS</a:t>
            </a:r>
          </a:p>
        </p:txBody>
      </p:sp>
      <p:sp>
        <p:nvSpPr>
          <p:cNvPr id="3" name="Subtitle 2">
            <a:extLst>
              <a:ext uri="{FF2B5EF4-FFF2-40B4-BE49-F238E27FC236}">
                <a16:creationId xmlns:a16="http://schemas.microsoft.com/office/drawing/2014/main" id="{6A6FCDA1-5A9B-FA16-181A-432E0C537D1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Visualizing Cybersecurity Trends (</a:t>
            </a:r>
            <a:r>
              <a:rPr lang="en-US">
                <a:solidFill>
                  <a:srgbClr val="FFFFFF"/>
                </a:solidFill>
              </a:rPr>
              <a:t>2015-2024)</a:t>
            </a:r>
            <a:endParaRPr lang="en-US" dirty="0">
              <a:solidFill>
                <a:srgbClr val="FFFFFF"/>
              </a:solidFill>
            </a:endParaRPr>
          </a:p>
        </p:txBody>
      </p:sp>
      <p:sp>
        <p:nvSpPr>
          <p:cNvPr id="6" name="TextBox 5">
            <a:extLst>
              <a:ext uri="{FF2B5EF4-FFF2-40B4-BE49-F238E27FC236}">
                <a16:creationId xmlns:a16="http://schemas.microsoft.com/office/drawing/2014/main" id="{42AD71AA-2938-E58E-51AA-4AD507F0A25F}"/>
              </a:ext>
            </a:extLst>
          </p:cNvPr>
          <p:cNvSpPr txBox="1"/>
          <p:nvPr/>
        </p:nvSpPr>
        <p:spPr>
          <a:xfrm>
            <a:off x="9729625" y="6657945"/>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internetgovernance.org/2020/04/05/brazils-first-national-cybersecurity-strategy-an-analysis-of-its-past-present-and-futur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103016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Content Placeholder 6" descr="A graph of different colored bars&#10;&#10;Description automatically generated with medium confidence">
            <a:extLst>
              <a:ext uri="{FF2B5EF4-FFF2-40B4-BE49-F238E27FC236}">
                <a16:creationId xmlns:a16="http://schemas.microsoft.com/office/drawing/2014/main" id="{B3D5B778-60E9-55E8-9B3E-01B395B18928}"/>
              </a:ext>
            </a:extLst>
          </p:cNvPr>
          <p:cNvPicPr>
            <a:picLocks noGrp="1" noChangeAspect="1"/>
          </p:cNvPicPr>
          <p:nvPr>
            <p:ph idx="1"/>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380621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4">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Picture 6" descr="A person in a hoodie holding a computer&#10;&#10;Description automatically generated">
            <a:extLst>
              <a:ext uri="{FF2B5EF4-FFF2-40B4-BE49-F238E27FC236}">
                <a16:creationId xmlns:a16="http://schemas.microsoft.com/office/drawing/2014/main" id="{97E193B4-BA24-D76E-6025-C6CBAA8DB115}"/>
              </a:ext>
            </a:extLst>
          </p:cNvPr>
          <p:cNvPicPr>
            <a:picLocks noChangeAspect="1"/>
          </p:cNvPicPr>
          <p:nvPr/>
        </p:nvPicPr>
        <p:blipFill rotWithShape="1">
          <a:blip r:embed="rId2">
            <a:alphaModFix amt="6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4942" b="788"/>
          <a:stretch/>
        </p:blipFill>
        <p:spPr>
          <a:xfrm>
            <a:off x="-1" y="10"/>
            <a:ext cx="12192001" cy="6857990"/>
          </a:xfrm>
          <a:prstGeom prst="rect">
            <a:avLst/>
          </a:prstGeom>
        </p:spPr>
      </p:pic>
      <p:sp>
        <p:nvSpPr>
          <p:cNvPr id="2" name="Title 1">
            <a:extLst>
              <a:ext uri="{FF2B5EF4-FFF2-40B4-BE49-F238E27FC236}">
                <a16:creationId xmlns:a16="http://schemas.microsoft.com/office/drawing/2014/main" id="{2252EA4A-761B-4793-4090-21753C4AE36D}"/>
              </a:ext>
            </a:extLst>
          </p:cNvPr>
          <p:cNvSpPr>
            <a:spLocks noGrp="1"/>
          </p:cNvSpPr>
          <p:nvPr>
            <p:ph type="title"/>
          </p:nvPr>
        </p:nvSpPr>
        <p:spPr>
          <a:xfrm>
            <a:off x="1198181" y="728906"/>
            <a:ext cx="9792471" cy="2057037"/>
          </a:xfrm>
        </p:spPr>
        <p:txBody>
          <a:bodyPr>
            <a:normAutofit/>
          </a:bodyPr>
          <a:lstStyle/>
          <a:p>
            <a:r>
              <a:rPr lang="en-US" dirty="0">
                <a:solidFill>
                  <a:srgbClr val="FFFFFF"/>
                </a:solidFill>
              </a:rPr>
              <a:t>Stacked Horizontal Bar Chart - Cyberattacks, Industry, and Actor Type Distribution:</a:t>
            </a:r>
          </a:p>
        </p:txBody>
      </p:sp>
      <p:sp>
        <p:nvSpPr>
          <p:cNvPr id="3" name="Content Placeholder 2">
            <a:extLst>
              <a:ext uri="{FF2B5EF4-FFF2-40B4-BE49-F238E27FC236}">
                <a16:creationId xmlns:a16="http://schemas.microsoft.com/office/drawing/2014/main" id="{DF1D4627-776C-44DD-3E88-C5F90AE8A8F4}"/>
              </a:ext>
            </a:extLst>
          </p:cNvPr>
          <p:cNvSpPr>
            <a:spLocks noGrp="1"/>
          </p:cNvSpPr>
          <p:nvPr>
            <p:ph idx="1"/>
          </p:nvPr>
        </p:nvSpPr>
        <p:spPr>
          <a:xfrm>
            <a:off x="1198181" y="2957665"/>
            <a:ext cx="9792471" cy="3171423"/>
          </a:xfrm>
        </p:spPr>
        <p:txBody>
          <a:bodyPr>
            <a:normAutofit/>
          </a:bodyPr>
          <a:lstStyle/>
          <a:p>
            <a:r>
              <a:rPr lang="en-US" sz="2000" dirty="0">
                <a:solidFill>
                  <a:srgbClr val="FFFFFF"/>
                </a:solidFill>
              </a:rPr>
              <a:t>Goal: To examine the impact of cyberattacks on various industries. Filters for year, industry, and actor type help understand specific patterns and targets. </a:t>
            </a:r>
          </a:p>
          <a:p>
            <a:r>
              <a:rPr lang="en-US" sz="2000" dirty="0">
                <a:solidFill>
                  <a:srgbClr val="FFFFFF"/>
                </a:solidFill>
              </a:rPr>
              <a:t>It is evident that Certain industries, like finance, public administration and healthcare, are more frequently targeted. </a:t>
            </a:r>
          </a:p>
          <a:p>
            <a:r>
              <a:rPr lang="en-US" sz="2000" dirty="0">
                <a:solidFill>
                  <a:srgbClr val="FFFFFF"/>
                </a:solidFill>
              </a:rPr>
              <a:t>The chart also highlights the actor types involved in these attacks, indicating that nation-state actors often target critical infrastructure like public administration while criminal actors focus more on financial institutions. </a:t>
            </a:r>
          </a:p>
          <a:p>
            <a:r>
              <a:rPr lang="en-US" sz="2000" dirty="0">
                <a:solidFill>
                  <a:srgbClr val="FFFFFF"/>
                </a:solidFill>
              </a:rPr>
              <a:t>Using filters, we can identify specific patterns, such as the criminal's favorite targets are healthcare, finance, public administration and education services.</a:t>
            </a:r>
          </a:p>
        </p:txBody>
      </p:sp>
      <p:sp>
        <p:nvSpPr>
          <p:cNvPr id="8" name="TextBox 7">
            <a:extLst>
              <a:ext uri="{FF2B5EF4-FFF2-40B4-BE49-F238E27FC236}">
                <a16:creationId xmlns:a16="http://schemas.microsoft.com/office/drawing/2014/main" id="{E79AAFED-69F4-55FD-F024-CFAB99A47B28}"/>
              </a:ext>
            </a:extLst>
          </p:cNvPr>
          <p:cNvSpPr txBox="1"/>
          <p:nvPr/>
        </p:nvSpPr>
        <p:spPr>
          <a:xfrm>
            <a:off x="9751909" y="665794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technofaq.org/posts/2019/08/an-overview-of-the-worldwide-impact-of-cyberattack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272503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graph&#10;&#10;Description automatically generated">
            <a:extLst>
              <a:ext uri="{FF2B5EF4-FFF2-40B4-BE49-F238E27FC236}">
                <a16:creationId xmlns:a16="http://schemas.microsoft.com/office/drawing/2014/main" id="{AA3A2682-7734-4761-F959-2737D58F44B5}"/>
              </a:ext>
            </a:extLst>
          </p:cNvPr>
          <p:cNvPicPr>
            <a:picLocks noGrp="1" noChangeAspect="1"/>
          </p:cNvPicPr>
          <p:nvPr>
            <p:ph idx="1"/>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117502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a medical monitor&#10;&#10;Description automatically generated">
            <a:extLst>
              <a:ext uri="{FF2B5EF4-FFF2-40B4-BE49-F238E27FC236}">
                <a16:creationId xmlns:a16="http://schemas.microsoft.com/office/drawing/2014/main" id="{097F4D98-E173-7C7E-E160-967170ED2CE1}"/>
              </a:ext>
            </a:extLst>
          </p:cNvPr>
          <p:cNvPicPr>
            <a:picLocks noChangeAspect="1"/>
          </p:cNvPicPr>
          <p:nvPr/>
        </p:nvPicPr>
        <p:blipFill rotWithShape="1">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0864" b="4136"/>
          <a:stretch/>
        </p:blipFill>
        <p:spPr>
          <a:xfrm>
            <a:off x="20" y="10"/>
            <a:ext cx="12191980" cy="6857990"/>
          </a:xfrm>
          <a:prstGeom prst="rect">
            <a:avLst/>
          </a:prstGeom>
        </p:spPr>
      </p:pic>
      <p:sp>
        <p:nvSpPr>
          <p:cNvPr id="2" name="Title 1">
            <a:extLst>
              <a:ext uri="{FF2B5EF4-FFF2-40B4-BE49-F238E27FC236}">
                <a16:creationId xmlns:a16="http://schemas.microsoft.com/office/drawing/2014/main" id="{63A18DBE-9C5D-2B29-8F33-25A2A725E1F3}"/>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Dual Layer Map - Cyberattacks on Industry Distribution:</a:t>
            </a:r>
          </a:p>
        </p:txBody>
      </p:sp>
      <p:graphicFrame>
        <p:nvGraphicFramePr>
          <p:cNvPr id="15" name="Content Placeholder 2">
            <a:extLst>
              <a:ext uri="{FF2B5EF4-FFF2-40B4-BE49-F238E27FC236}">
                <a16:creationId xmlns:a16="http://schemas.microsoft.com/office/drawing/2014/main" id="{50A58E02-5501-AE1E-96FF-02452944DCC7}"/>
              </a:ext>
            </a:extLst>
          </p:cNvPr>
          <p:cNvGraphicFramePr>
            <a:graphicFrameLocks noGrp="1"/>
          </p:cNvGraphicFramePr>
          <p:nvPr>
            <p:ph idx="1"/>
            <p:extLst>
              <p:ext uri="{D42A27DB-BD31-4B8C-83A1-F6EECF244321}">
                <p14:modId xmlns:p14="http://schemas.microsoft.com/office/powerpoint/2010/main" val="39891624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9207D10C-8F25-C8EA-6794-C996D02BE371}"/>
              </a:ext>
            </a:extLst>
          </p:cNvPr>
          <p:cNvSpPr txBox="1"/>
          <p:nvPr/>
        </p:nvSpPr>
        <p:spPr>
          <a:xfrm>
            <a:off x="9751909" y="665794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canadiem.org/interpreting-critical-vital-sign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18449795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
                                            <p:graphicEl>
                                              <a:dgm id="{2FE5A8D5-37F2-4B24-A7C1-96980FA2C11A}"/>
                                            </p:graphicEl>
                                          </p:spTgt>
                                        </p:tgtEl>
                                        <p:attrNameLst>
                                          <p:attrName>style.visibility</p:attrName>
                                        </p:attrNameLst>
                                      </p:cBhvr>
                                      <p:to>
                                        <p:strVal val="visible"/>
                                      </p:to>
                                    </p:set>
                                    <p:animEffect transition="in" filter="fade">
                                      <p:cBhvr>
                                        <p:cTn id="12" dur="1000"/>
                                        <p:tgtEl>
                                          <p:spTgt spid="15">
                                            <p:graphicEl>
                                              <a:dgm id="{2FE5A8D5-37F2-4B24-A7C1-96980FA2C11A}"/>
                                            </p:graphicEl>
                                          </p:spTgt>
                                        </p:tgtEl>
                                      </p:cBhvr>
                                    </p:animEffect>
                                    <p:anim calcmode="lin" valueType="num">
                                      <p:cBhvr>
                                        <p:cTn id="13" dur="1000" fill="hold"/>
                                        <p:tgtEl>
                                          <p:spTgt spid="15">
                                            <p:graphicEl>
                                              <a:dgm id="{2FE5A8D5-37F2-4B24-A7C1-96980FA2C11A}"/>
                                            </p:graphicEl>
                                          </p:spTgt>
                                        </p:tgtEl>
                                        <p:attrNameLst>
                                          <p:attrName>ppt_x</p:attrName>
                                        </p:attrNameLst>
                                      </p:cBhvr>
                                      <p:tavLst>
                                        <p:tav tm="0">
                                          <p:val>
                                            <p:strVal val="#ppt_x"/>
                                          </p:val>
                                        </p:tav>
                                        <p:tav tm="100000">
                                          <p:val>
                                            <p:strVal val="#ppt_x"/>
                                          </p:val>
                                        </p:tav>
                                      </p:tavLst>
                                    </p:anim>
                                    <p:anim calcmode="lin" valueType="num">
                                      <p:cBhvr>
                                        <p:cTn id="14" dur="1000" fill="hold"/>
                                        <p:tgtEl>
                                          <p:spTgt spid="15">
                                            <p:graphicEl>
                                              <a:dgm id="{2FE5A8D5-37F2-4B24-A7C1-96980FA2C11A}"/>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graphicEl>
                                              <a:dgm id="{75649BE4-B6BC-4A89-B8B4-C637668E2C12}"/>
                                            </p:graphicEl>
                                          </p:spTgt>
                                        </p:tgtEl>
                                        <p:attrNameLst>
                                          <p:attrName>style.visibility</p:attrName>
                                        </p:attrNameLst>
                                      </p:cBhvr>
                                      <p:to>
                                        <p:strVal val="visible"/>
                                      </p:to>
                                    </p:set>
                                    <p:animEffect transition="in" filter="fade">
                                      <p:cBhvr>
                                        <p:cTn id="19" dur="1000"/>
                                        <p:tgtEl>
                                          <p:spTgt spid="15">
                                            <p:graphicEl>
                                              <a:dgm id="{75649BE4-B6BC-4A89-B8B4-C637668E2C12}"/>
                                            </p:graphicEl>
                                          </p:spTgt>
                                        </p:tgtEl>
                                      </p:cBhvr>
                                    </p:animEffect>
                                    <p:anim calcmode="lin" valueType="num">
                                      <p:cBhvr>
                                        <p:cTn id="20" dur="1000" fill="hold"/>
                                        <p:tgtEl>
                                          <p:spTgt spid="15">
                                            <p:graphicEl>
                                              <a:dgm id="{75649BE4-B6BC-4A89-B8B4-C637668E2C12}"/>
                                            </p:graphicEl>
                                          </p:spTgt>
                                        </p:tgtEl>
                                        <p:attrNameLst>
                                          <p:attrName>ppt_x</p:attrName>
                                        </p:attrNameLst>
                                      </p:cBhvr>
                                      <p:tavLst>
                                        <p:tav tm="0">
                                          <p:val>
                                            <p:strVal val="#ppt_x"/>
                                          </p:val>
                                        </p:tav>
                                        <p:tav tm="100000">
                                          <p:val>
                                            <p:strVal val="#ppt_x"/>
                                          </p:val>
                                        </p:tav>
                                      </p:tavLst>
                                    </p:anim>
                                    <p:anim calcmode="lin" valueType="num">
                                      <p:cBhvr>
                                        <p:cTn id="21" dur="1000" fill="hold"/>
                                        <p:tgtEl>
                                          <p:spTgt spid="15">
                                            <p:graphicEl>
                                              <a:dgm id="{75649BE4-B6BC-4A89-B8B4-C637668E2C12}"/>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
                                            <p:graphicEl>
                                              <a:dgm id="{F08B6940-CE9A-40FA-9B01-10F57CAD2641}"/>
                                            </p:graphicEl>
                                          </p:spTgt>
                                        </p:tgtEl>
                                        <p:attrNameLst>
                                          <p:attrName>style.visibility</p:attrName>
                                        </p:attrNameLst>
                                      </p:cBhvr>
                                      <p:to>
                                        <p:strVal val="visible"/>
                                      </p:to>
                                    </p:set>
                                    <p:animEffect transition="in" filter="fade">
                                      <p:cBhvr>
                                        <p:cTn id="24" dur="1000"/>
                                        <p:tgtEl>
                                          <p:spTgt spid="15">
                                            <p:graphicEl>
                                              <a:dgm id="{F08B6940-CE9A-40FA-9B01-10F57CAD2641}"/>
                                            </p:graphicEl>
                                          </p:spTgt>
                                        </p:tgtEl>
                                      </p:cBhvr>
                                    </p:animEffect>
                                    <p:anim calcmode="lin" valueType="num">
                                      <p:cBhvr>
                                        <p:cTn id="25" dur="1000" fill="hold"/>
                                        <p:tgtEl>
                                          <p:spTgt spid="15">
                                            <p:graphicEl>
                                              <a:dgm id="{F08B6940-CE9A-40FA-9B01-10F57CAD2641}"/>
                                            </p:graphicEl>
                                          </p:spTgt>
                                        </p:tgtEl>
                                        <p:attrNameLst>
                                          <p:attrName>ppt_x</p:attrName>
                                        </p:attrNameLst>
                                      </p:cBhvr>
                                      <p:tavLst>
                                        <p:tav tm="0">
                                          <p:val>
                                            <p:strVal val="#ppt_x"/>
                                          </p:val>
                                        </p:tav>
                                        <p:tav tm="100000">
                                          <p:val>
                                            <p:strVal val="#ppt_x"/>
                                          </p:val>
                                        </p:tav>
                                      </p:tavLst>
                                    </p:anim>
                                    <p:anim calcmode="lin" valueType="num">
                                      <p:cBhvr>
                                        <p:cTn id="26" dur="1000" fill="hold"/>
                                        <p:tgtEl>
                                          <p:spTgt spid="15">
                                            <p:graphicEl>
                                              <a:dgm id="{F08B6940-CE9A-40FA-9B01-10F57CAD2641}"/>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5">
                                            <p:graphicEl>
                                              <a:dgm id="{DAA05E96-FEEE-40E0-B06A-3E1410FAD800}"/>
                                            </p:graphicEl>
                                          </p:spTgt>
                                        </p:tgtEl>
                                        <p:attrNameLst>
                                          <p:attrName>style.visibility</p:attrName>
                                        </p:attrNameLst>
                                      </p:cBhvr>
                                      <p:to>
                                        <p:strVal val="visible"/>
                                      </p:to>
                                    </p:set>
                                    <p:animEffect transition="in" filter="fade">
                                      <p:cBhvr>
                                        <p:cTn id="31" dur="1000"/>
                                        <p:tgtEl>
                                          <p:spTgt spid="15">
                                            <p:graphicEl>
                                              <a:dgm id="{DAA05E96-FEEE-40E0-B06A-3E1410FAD800}"/>
                                            </p:graphicEl>
                                          </p:spTgt>
                                        </p:tgtEl>
                                      </p:cBhvr>
                                    </p:animEffect>
                                    <p:anim calcmode="lin" valueType="num">
                                      <p:cBhvr>
                                        <p:cTn id="32" dur="1000" fill="hold"/>
                                        <p:tgtEl>
                                          <p:spTgt spid="15">
                                            <p:graphicEl>
                                              <a:dgm id="{DAA05E96-FEEE-40E0-B06A-3E1410FAD800}"/>
                                            </p:graphicEl>
                                          </p:spTgt>
                                        </p:tgtEl>
                                        <p:attrNameLst>
                                          <p:attrName>ppt_x</p:attrName>
                                        </p:attrNameLst>
                                      </p:cBhvr>
                                      <p:tavLst>
                                        <p:tav tm="0">
                                          <p:val>
                                            <p:strVal val="#ppt_x"/>
                                          </p:val>
                                        </p:tav>
                                        <p:tav tm="100000">
                                          <p:val>
                                            <p:strVal val="#ppt_x"/>
                                          </p:val>
                                        </p:tav>
                                      </p:tavLst>
                                    </p:anim>
                                    <p:anim calcmode="lin" valueType="num">
                                      <p:cBhvr>
                                        <p:cTn id="33" dur="1000" fill="hold"/>
                                        <p:tgtEl>
                                          <p:spTgt spid="15">
                                            <p:graphicEl>
                                              <a:dgm id="{DAA05E96-FEEE-40E0-B06A-3E1410FAD800}"/>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5">
                                            <p:graphicEl>
                                              <a:dgm id="{5EE7CC6D-CF76-45A2-A9B4-83DF69E0A2CD}"/>
                                            </p:graphicEl>
                                          </p:spTgt>
                                        </p:tgtEl>
                                        <p:attrNameLst>
                                          <p:attrName>style.visibility</p:attrName>
                                        </p:attrNameLst>
                                      </p:cBhvr>
                                      <p:to>
                                        <p:strVal val="visible"/>
                                      </p:to>
                                    </p:set>
                                    <p:animEffect transition="in" filter="fade">
                                      <p:cBhvr>
                                        <p:cTn id="36" dur="1000"/>
                                        <p:tgtEl>
                                          <p:spTgt spid="15">
                                            <p:graphicEl>
                                              <a:dgm id="{5EE7CC6D-CF76-45A2-A9B4-83DF69E0A2CD}"/>
                                            </p:graphicEl>
                                          </p:spTgt>
                                        </p:tgtEl>
                                      </p:cBhvr>
                                    </p:animEffect>
                                    <p:anim calcmode="lin" valueType="num">
                                      <p:cBhvr>
                                        <p:cTn id="37" dur="1000" fill="hold"/>
                                        <p:tgtEl>
                                          <p:spTgt spid="15">
                                            <p:graphicEl>
                                              <a:dgm id="{5EE7CC6D-CF76-45A2-A9B4-83DF69E0A2CD}"/>
                                            </p:graphicEl>
                                          </p:spTgt>
                                        </p:tgtEl>
                                        <p:attrNameLst>
                                          <p:attrName>ppt_x</p:attrName>
                                        </p:attrNameLst>
                                      </p:cBhvr>
                                      <p:tavLst>
                                        <p:tav tm="0">
                                          <p:val>
                                            <p:strVal val="#ppt_x"/>
                                          </p:val>
                                        </p:tav>
                                        <p:tav tm="100000">
                                          <p:val>
                                            <p:strVal val="#ppt_x"/>
                                          </p:val>
                                        </p:tav>
                                      </p:tavLst>
                                    </p:anim>
                                    <p:anim calcmode="lin" valueType="num">
                                      <p:cBhvr>
                                        <p:cTn id="38" dur="1000" fill="hold"/>
                                        <p:tgtEl>
                                          <p:spTgt spid="15">
                                            <p:graphicEl>
                                              <a:dgm id="{5EE7CC6D-CF76-45A2-A9B4-83DF69E0A2CD}"/>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5">
                                            <p:graphicEl>
                                              <a:dgm id="{FFD70E91-4C55-4AEB-A697-8F23A2E4B1FA}"/>
                                            </p:graphicEl>
                                          </p:spTgt>
                                        </p:tgtEl>
                                        <p:attrNameLst>
                                          <p:attrName>style.visibility</p:attrName>
                                        </p:attrNameLst>
                                      </p:cBhvr>
                                      <p:to>
                                        <p:strVal val="visible"/>
                                      </p:to>
                                    </p:set>
                                    <p:animEffect transition="in" filter="fade">
                                      <p:cBhvr>
                                        <p:cTn id="43" dur="1000"/>
                                        <p:tgtEl>
                                          <p:spTgt spid="15">
                                            <p:graphicEl>
                                              <a:dgm id="{FFD70E91-4C55-4AEB-A697-8F23A2E4B1FA}"/>
                                            </p:graphicEl>
                                          </p:spTgt>
                                        </p:tgtEl>
                                      </p:cBhvr>
                                    </p:animEffect>
                                    <p:anim calcmode="lin" valueType="num">
                                      <p:cBhvr>
                                        <p:cTn id="44" dur="1000" fill="hold"/>
                                        <p:tgtEl>
                                          <p:spTgt spid="15">
                                            <p:graphicEl>
                                              <a:dgm id="{FFD70E91-4C55-4AEB-A697-8F23A2E4B1FA}"/>
                                            </p:graphicEl>
                                          </p:spTgt>
                                        </p:tgtEl>
                                        <p:attrNameLst>
                                          <p:attrName>ppt_x</p:attrName>
                                        </p:attrNameLst>
                                      </p:cBhvr>
                                      <p:tavLst>
                                        <p:tav tm="0">
                                          <p:val>
                                            <p:strVal val="#ppt_x"/>
                                          </p:val>
                                        </p:tav>
                                        <p:tav tm="100000">
                                          <p:val>
                                            <p:strVal val="#ppt_x"/>
                                          </p:val>
                                        </p:tav>
                                      </p:tavLst>
                                    </p:anim>
                                    <p:anim calcmode="lin" valueType="num">
                                      <p:cBhvr>
                                        <p:cTn id="45" dur="1000" fill="hold"/>
                                        <p:tgtEl>
                                          <p:spTgt spid="15">
                                            <p:graphicEl>
                                              <a:dgm id="{FFD70E91-4C55-4AEB-A697-8F23A2E4B1FA}"/>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5">
                                            <p:graphicEl>
                                              <a:dgm id="{712F39B1-29A1-48CA-835A-6FF93E157942}"/>
                                            </p:graphicEl>
                                          </p:spTgt>
                                        </p:tgtEl>
                                        <p:attrNameLst>
                                          <p:attrName>style.visibility</p:attrName>
                                        </p:attrNameLst>
                                      </p:cBhvr>
                                      <p:to>
                                        <p:strVal val="visible"/>
                                      </p:to>
                                    </p:set>
                                    <p:animEffect transition="in" filter="fade">
                                      <p:cBhvr>
                                        <p:cTn id="48" dur="1000"/>
                                        <p:tgtEl>
                                          <p:spTgt spid="15">
                                            <p:graphicEl>
                                              <a:dgm id="{712F39B1-29A1-48CA-835A-6FF93E157942}"/>
                                            </p:graphicEl>
                                          </p:spTgt>
                                        </p:tgtEl>
                                      </p:cBhvr>
                                    </p:animEffect>
                                    <p:anim calcmode="lin" valueType="num">
                                      <p:cBhvr>
                                        <p:cTn id="49" dur="1000" fill="hold"/>
                                        <p:tgtEl>
                                          <p:spTgt spid="15">
                                            <p:graphicEl>
                                              <a:dgm id="{712F39B1-29A1-48CA-835A-6FF93E157942}"/>
                                            </p:graphicEl>
                                          </p:spTgt>
                                        </p:tgtEl>
                                        <p:attrNameLst>
                                          <p:attrName>ppt_x</p:attrName>
                                        </p:attrNameLst>
                                      </p:cBhvr>
                                      <p:tavLst>
                                        <p:tav tm="0">
                                          <p:val>
                                            <p:strVal val="#ppt_x"/>
                                          </p:val>
                                        </p:tav>
                                        <p:tav tm="100000">
                                          <p:val>
                                            <p:strVal val="#ppt_x"/>
                                          </p:val>
                                        </p:tav>
                                      </p:tavLst>
                                    </p:anim>
                                    <p:anim calcmode="lin" valueType="num">
                                      <p:cBhvr>
                                        <p:cTn id="50" dur="1000" fill="hold"/>
                                        <p:tgtEl>
                                          <p:spTgt spid="15">
                                            <p:graphicEl>
                                              <a:dgm id="{712F39B1-29A1-48CA-835A-6FF93E157942}"/>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5"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map of the world&#10;&#10;Description automatically generated">
            <a:extLst>
              <a:ext uri="{FF2B5EF4-FFF2-40B4-BE49-F238E27FC236}">
                <a16:creationId xmlns:a16="http://schemas.microsoft.com/office/drawing/2014/main" id="{6F630ABD-245D-88D9-3A87-280A4E612089}"/>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77140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3">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D4B4E0-64AA-2ADB-33D0-CFEAAAC2E62D}"/>
              </a:ext>
            </a:extLst>
          </p:cNvPr>
          <p:cNvSpPr>
            <a:spLocks noGrp="1"/>
          </p:cNvSpPr>
          <p:nvPr>
            <p:ph type="title"/>
          </p:nvPr>
        </p:nvSpPr>
        <p:spPr>
          <a:xfrm>
            <a:off x="793662" y="386930"/>
            <a:ext cx="10066122" cy="1298448"/>
          </a:xfrm>
        </p:spPr>
        <p:txBody>
          <a:bodyPr anchor="b">
            <a:normAutofit/>
          </a:bodyPr>
          <a:lstStyle/>
          <a:p>
            <a:r>
              <a:rPr lang="en-US" sz="3000" dirty="0"/>
              <a:t>Dual Layer Map - Correlation Between Number of Attacks on a Country and Number of Attacks From That Country:</a:t>
            </a:r>
          </a:p>
        </p:txBody>
      </p:sp>
      <p:sp>
        <p:nvSpPr>
          <p:cNvPr id="21" name="Rectangle 15">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CC50C0-761E-A882-293E-FDB7504DD6D6}"/>
              </a:ext>
            </a:extLst>
          </p:cNvPr>
          <p:cNvSpPr>
            <a:spLocks noGrp="1"/>
          </p:cNvSpPr>
          <p:nvPr>
            <p:ph idx="1"/>
          </p:nvPr>
        </p:nvSpPr>
        <p:spPr>
          <a:xfrm>
            <a:off x="793661" y="2599509"/>
            <a:ext cx="4530898" cy="3639450"/>
          </a:xfrm>
        </p:spPr>
        <p:txBody>
          <a:bodyPr anchor="ctr">
            <a:normAutofit/>
          </a:bodyPr>
          <a:lstStyle/>
          <a:p>
            <a:r>
              <a:rPr lang="en-US" sz="1000" dirty="0"/>
              <a:t>Goal: To analyze the correlation between the number of cyberattacks a country experiences and the number of attacks originating from it. </a:t>
            </a:r>
          </a:p>
          <a:p>
            <a:r>
              <a:rPr lang="en-US" sz="1000" dirty="0"/>
              <a:t>The filled map layer highlights the total attacks on each country, while the symbol map layer shows the attacks originating from each country. </a:t>
            </a:r>
          </a:p>
          <a:p>
            <a:r>
              <a:rPr lang="en-US" sz="1000" dirty="0"/>
              <a:t>A significant observation from this map is that Russia stands out as the largest source of cyberattacks, with 1,741 attacks originating from it, yet it experiences a relatively low number of attacks itself, with only 370 attacks. This asymmetry underscores Russia's prominent role as a major attacker in the global cyber threat landscape while remaining less vulnerable to incoming attacks. </a:t>
            </a:r>
          </a:p>
          <a:p>
            <a:r>
              <a:rPr lang="en-US" sz="1000" dirty="0"/>
              <a:t>In contrast, the United States experiences a high number of attacks, with 6,479 attacks targeting it, but it is also a significant source of cyberattacks, with 139 attacks originating from it. This duality indicates a complex cyber threat environment where countries can be both victims and perpetrators of cyber incidents.</a:t>
            </a:r>
          </a:p>
          <a:p>
            <a:r>
              <a:rPr lang="en-US" sz="1000" dirty="0"/>
              <a:t>The contrasting patterns between the United States and Russia highlight different strategic positions in cyber warfare. While the U.S. is heavily targeted, it also contributes to the global volume of cyberattacks, though to a lesser extent than Russia in terms of originating attacks. This dynamic emphasizes the need for international cooperation in cybersecurity efforts to address the global nature of cyber threats effectively.</a:t>
            </a:r>
          </a:p>
        </p:txBody>
      </p:sp>
      <p:pic>
        <p:nvPicPr>
          <p:cNvPr id="8" name="Picture 7" descr="A map of the world with colorful circles&#10;&#10;Description automatically generated">
            <a:extLst>
              <a:ext uri="{FF2B5EF4-FFF2-40B4-BE49-F238E27FC236}">
                <a16:creationId xmlns:a16="http://schemas.microsoft.com/office/drawing/2014/main" id="{C52BCC13-E2FE-AB4F-A0FC-28D050F032C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11532" y="2623780"/>
            <a:ext cx="5150277" cy="3435194"/>
          </a:xfrm>
          <a:prstGeom prst="rect">
            <a:avLst/>
          </a:prstGeom>
        </p:spPr>
      </p:pic>
      <p:sp>
        <p:nvSpPr>
          <p:cNvPr id="20" name="Rectangle 1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8870D76-1973-E846-7A74-86F27D17A57A}"/>
              </a:ext>
            </a:extLst>
          </p:cNvPr>
          <p:cNvSpPr txBox="1"/>
          <p:nvPr/>
        </p:nvSpPr>
        <p:spPr>
          <a:xfrm>
            <a:off x="8741943" y="5858919"/>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luxexumbra.blogspot.com/2018/12/national-cyber-threat-assessment-2018.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46773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map of the world&#10;&#10;Description automatically generated">
            <a:extLst>
              <a:ext uri="{FF2B5EF4-FFF2-40B4-BE49-F238E27FC236}">
                <a16:creationId xmlns:a16="http://schemas.microsoft.com/office/drawing/2014/main" id="{1795E30C-436E-8E4D-45FC-2C7D5CA1678D}"/>
              </a:ext>
            </a:extLst>
          </p:cNvPr>
          <p:cNvPicPr>
            <a:picLocks noGrp="1" noChangeAspect="1"/>
          </p:cNvPicPr>
          <p:nvPr>
            <p:ph idx="1"/>
          </p:nvPr>
        </p:nvPicPr>
        <p:blipFill rotWithShape="1">
          <a:blip r:embed="rId2"/>
          <a:srcRect b="19"/>
          <a:stretch/>
        </p:blipFill>
        <p:spPr>
          <a:xfrm>
            <a:off x="0" y="0"/>
            <a:ext cx="12192000" cy="6858000"/>
          </a:xfrm>
          <a:prstGeom prst="rect">
            <a:avLst/>
          </a:prstGeom>
        </p:spPr>
      </p:pic>
    </p:spTree>
    <p:extLst>
      <p:ext uri="{BB962C8B-B14F-4D97-AF65-F5344CB8AC3E}">
        <p14:creationId xmlns:p14="http://schemas.microsoft.com/office/powerpoint/2010/main" val="39435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blue and black book&#10;&#10;Description automatically generated">
            <a:extLst>
              <a:ext uri="{FF2B5EF4-FFF2-40B4-BE49-F238E27FC236}">
                <a16:creationId xmlns:a16="http://schemas.microsoft.com/office/drawing/2014/main" id="{5FE1B89E-986C-B2EF-D8AE-BF9A85C533C5}"/>
              </a:ext>
            </a:extLst>
          </p:cNvPr>
          <p:cNvPicPr>
            <a:picLocks noChangeAspect="1"/>
          </p:cNvPicPr>
          <p:nvPr/>
        </p:nvPicPr>
        <p:blipFill rotWithShape="1">
          <a:blip r:embed="rId2">
            <a:alphaModFix amt="35000"/>
          </a:blip>
          <a:srcRect b="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517EC776-BAC5-86C9-9B46-59B692A85E70}"/>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Tree Map - Attack Event Sub Type:</a:t>
            </a:r>
          </a:p>
        </p:txBody>
      </p:sp>
      <p:graphicFrame>
        <p:nvGraphicFramePr>
          <p:cNvPr id="5" name="Content Placeholder 2">
            <a:extLst>
              <a:ext uri="{FF2B5EF4-FFF2-40B4-BE49-F238E27FC236}">
                <a16:creationId xmlns:a16="http://schemas.microsoft.com/office/drawing/2014/main" id="{C4F24112-EF87-F798-749C-D4C897AF94D5}"/>
              </a:ext>
            </a:extLst>
          </p:cNvPr>
          <p:cNvGraphicFramePr>
            <a:graphicFrameLocks noGrp="1"/>
          </p:cNvGraphicFramePr>
          <p:nvPr>
            <p:ph idx="1"/>
            <p:extLst>
              <p:ext uri="{D42A27DB-BD31-4B8C-83A1-F6EECF244321}">
                <p14:modId xmlns:p14="http://schemas.microsoft.com/office/powerpoint/2010/main" val="153452316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46258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graphicEl>
                                              <a:dgm id="{DB19D424-A4B0-4CEB-AFA7-4439B32EA3FF}"/>
                                            </p:graphicEl>
                                          </p:spTgt>
                                        </p:tgtEl>
                                        <p:attrNameLst>
                                          <p:attrName>style.visibility</p:attrName>
                                        </p:attrNameLst>
                                      </p:cBhvr>
                                      <p:to>
                                        <p:strVal val="visible"/>
                                      </p:to>
                                    </p:set>
                                    <p:animEffect transition="in" filter="fade">
                                      <p:cBhvr>
                                        <p:cTn id="12" dur="1000"/>
                                        <p:tgtEl>
                                          <p:spTgt spid="5">
                                            <p:graphicEl>
                                              <a:dgm id="{DB19D424-A4B0-4CEB-AFA7-4439B32EA3FF}"/>
                                            </p:graphicEl>
                                          </p:spTgt>
                                        </p:tgtEl>
                                      </p:cBhvr>
                                    </p:animEffect>
                                    <p:anim calcmode="lin" valueType="num">
                                      <p:cBhvr>
                                        <p:cTn id="13" dur="1000" fill="hold"/>
                                        <p:tgtEl>
                                          <p:spTgt spid="5">
                                            <p:graphicEl>
                                              <a:dgm id="{DB19D424-A4B0-4CEB-AFA7-4439B32EA3FF}"/>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DB19D424-A4B0-4CEB-AFA7-4439B32EA3FF}"/>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graphicEl>
                                              <a:dgm id="{1C299364-29F0-4191-BDE0-50FEF9E3A2DF}"/>
                                            </p:graphicEl>
                                          </p:spTgt>
                                        </p:tgtEl>
                                        <p:attrNameLst>
                                          <p:attrName>style.visibility</p:attrName>
                                        </p:attrNameLst>
                                      </p:cBhvr>
                                      <p:to>
                                        <p:strVal val="visible"/>
                                      </p:to>
                                    </p:set>
                                    <p:animEffect transition="in" filter="fade">
                                      <p:cBhvr>
                                        <p:cTn id="17" dur="1000"/>
                                        <p:tgtEl>
                                          <p:spTgt spid="5">
                                            <p:graphicEl>
                                              <a:dgm id="{1C299364-29F0-4191-BDE0-50FEF9E3A2DF}"/>
                                            </p:graphicEl>
                                          </p:spTgt>
                                        </p:tgtEl>
                                      </p:cBhvr>
                                    </p:animEffect>
                                    <p:anim calcmode="lin" valueType="num">
                                      <p:cBhvr>
                                        <p:cTn id="18" dur="1000" fill="hold"/>
                                        <p:tgtEl>
                                          <p:spTgt spid="5">
                                            <p:graphicEl>
                                              <a:dgm id="{1C299364-29F0-4191-BDE0-50FEF9E3A2DF}"/>
                                            </p:graphicEl>
                                          </p:spTgt>
                                        </p:tgtEl>
                                        <p:attrNameLst>
                                          <p:attrName>ppt_x</p:attrName>
                                        </p:attrNameLst>
                                      </p:cBhvr>
                                      <p:tavLst>
                                        <p:tav tm="0">
                                          <p:val>
                                            <p:strVal val="#ppt_x"/>
                                          </p:val>
                                        </p:tav>
                                        <p:tav tm="100000">
                                          <p:val>
                                            <p:strVal val="#ppt_x"/>
                                          </p:val>
                                        </p:tav>
                                      </p:tavLst>
                                    </p:anim>
                                    <p:anim calcmode="lin" valueType="num">
                                      <p:cBhvr>
                                        <p:cTn id="19" dur="1000" fill="hold"/>
                                        <p:tgtEl>
                                          <p:spTgt spid="5">
                                            <p:graphicEl>
                                              <a:dgm id="{1C299364-29F0-4191-BDE0-50FEF9E3A2DF}"/>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graphicEl>
                                              <a:dgm id="{38A78E14-71E2-45B4-9E1D-DE3FDCD5CFFE}"/>
                                            </p:graphicEl>
                                          </p:spTgt>
                                        </p:tgtEl>
                                        <p:attrNameLst>
                                          <p:attrName>style.visibility</p:attrName>
                                        </p:attrNameLst>
                                      </p:cBhvr>
                                      <p:to>
                                        <p:strVal val="visible"/>
                                      </p:to>
                                    </p:set>
                                    <p:animEffect transition="in" filter="fade">
                                      <p:cBhvr>
                                        <p:cTn id="24" dur="1000"/>
                                        <p:tgtEl>
                                          <p:spTgt spid="5">
                                            <p:graphicEl>
                                              <a:dgm id="{38A78E14-71E2-45B4-9E1D-DE3FDCD5CFFE}"/>
                                            </p:graphicEl>
                                          </p:spTgt>
                                        </p:tgtEl>
                                      </p:cBhvr>
                                    </p:animEffect>
                                    <p:anim calcmode="lin" valueType="num">
                                      <p:cBhvr>
                                        <p:cTn id="25" dur="1000" fill="hold"/>
                                        <p:tgtEl>
                                          <p:spTgt spid="5">
                                            <p:graphicEl>
                                              <a:dgm id="{38A78E14-71E2-45B4-9E1D-DE3FDCD5CFFE}"/>
                                            </p:graphicEl>
                                          </p:spTgt>
                                        </p:tgtEl>
                                        <p:attrNameLst>
                                          <p:attrName>ppt_x</p:attrName>
                                        </p:attrNameLst>
                                      </p:cBhvr>
                                      <p:tavLst>
                                        <p:tav tm="0">
                                          <p:val>
                                            <p:strVal val="#ppt_x"/>
                                          </p:val>
                                        </p:tav>
                                        <p:tav tm="100000">
                                          <p:val>
                                            <p:strVal val="#ppt_x"/>
                                          </p:val>
                                        </p:tav>
                                      </p:tavLst>
                                    </p:anim>
                                    <p:anim calcmode="lin" valueType="num">
                                      <p:cBhvr>
                                        <p:cTn id="26" dur="1000" fill="hold"/>
                                        <p:tgtEl>
                                          <p:spTgt spid="5">
                                            <p:graphicEl>
                                              <a:dgm id="{38A78E14-71E2-45B4-9E1D-DE3FDCD5CFFE}"/>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
                                            <p:graphicEl>
                                              <a:dgm id="{FFA22D55-220D-4DB2-98C5-ACB2775F0614}"/>
                                            </p:graphicEl>
                                          </p:spTgt>
                                        </p:tgtEl>
                                        <p:attrNameLst>
                                          <p:attrName>style.visibility</p:attrName>
                                        </p:attrNameLst>
                                      </p:cBhvr>
                                      <p:to>
                                        <p:strVal val="visible"/>
                                      </p:to>
                                    </p:set>
                                    <p:animEffect transition="in" filter="fade">
                                      <p:cBhvr>
                                        <p:cTn id="29" dur="1000"/>
                                        <p:tgtEl>
                                          <p:spTgt spid="5">
                                            <p:graphicEl>
                                              <a:dgm id="{FFA22D55-220D-4DB2-98C5-ACB2775F0614}"/>
                                            </p:graphicEl>
                                          </p:spTgt>
                                        </p:tgtEl>
                                      </p:cBhvr>
                                    </p:animEffect>
                                    <p:anim calcmode="lin" valueType="num">
                                      <p:cBhvr>
                                        <p:cTn id="30" dur="1000" fill="hold"/>
                                        <p:tgtEl>
                                          <p:spTgt spid="5">
                                            <p:graphicEl>
                                              <a:dgm id="{FFA22D55-220D-4DB2-98C5-ACB2775F0614}"/>
                                            </p:graphicEl>
                                          </p:spTgt>
                                        </p:tgtEl>
                                        <p:attrNameLst>
                                          <p:attrName>ppt_x</p:attrName>
                                        </p:attrNameLst>
                                      </p:cBhvr>
                                      <p:tavLst>
                                        <p:tav tm="0">
                                          <p:val>
                                            <p:strVal val="#ppt_x"/>
                                          </p:val>
                                        </p:tav>
                                        <p:tav tm="100000">
                                          <p:val>
                                            <p:strVal val="#ppt_x"/>
                                          </p:val>
                                        </p:tav>
                                      </p:tavLst>
                                    </p:anim>
                                    <p:anim calcmode="lin" valueType="num">
                                      <p:cBhvr>
                                        <p:cTn id="31" dur="1000" fill="hold"/>
                                        <p:tgtEl>
                                          <p:spTgt spid="5">
                                            <p:graphicEl>
                                              <a:dgm id="{FFA22D55-220D-4DB2-98C5-ACB2775F0614}"/>
                                            </p:graphic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
                                            <p:graphicEl>
                                              <a:dgm id="{18CC82CD-9CE2-4493-B66F-92E2FBDEB206}"/>
                                            </p:graphicEl>
                                          </p:spTgt>
                                        </p:tgtEl>
                                        <p:attrNameLst>
                                          <p:attrName>style.visibility</p:attrName>
                                        </p:attrNameLst>
                                      </p:cBhvr>
                                      <p:to>
                                        <p:strVal val="visible"/>
                                      </p:to>
                                    </p:set>
                                    <p:animEffect transition="in" filter="fade">
                                      <p:cBhvr>
                                        <p:cTn id="36" dur="1000"/>
                                        <p:tgtEl>
                                          <p:spTgt spid="5">
                                            <p:graphicEl>
                                              <a:dgm id="{18CC82CD-9CE2-4493-B66F-92E2FBDEB206}"/>
                                            </p:graphicEl>
                                          </p:spTgt>
                                        </p:tgtEl>
                                      </p:cBhvr>
                                    </p:animEffect>
                                    <p:anim calcmode="lin" valueType="num">
                                      <p:cBhvr>
                                        <p:cTn id="37" dur="1000" fill="hold"/>
                                        <p:tgtEl>
                                          <p:spTgt spid="5">
                                            <p:graphicEl>
                                              <a:dgm id="{18CC82CD-9CE2-4493-B66F-92E2FBDEB206}"/>
                                            </p:graphicEl>
                                          </p:spTgt>
                                        </p:tgtEl>
                                        <p:attrNameLst>
                                          <p:attrName>ppt_x</p:attrName>
                                        </p:attrNameLst>
                                      </p:cBhvr>
                                      <p:tavLst>
                                        <p:tav tm="0">
                                          <p:val>
                                            <p:strVal val="#ppt_x"/>
                                          </p:val>
                                        </p:tav>
                                        <p:tav tm="100000">
                                          <p:val>
                                            <p:strVal val="#ppt_x"/>
                                          </p:val>
                                        </p:tav>
                                      </p:tavLst>
                                    </p:anim>
                                    <p:anim calcmode="lin" valueType="num">
                                      <p:cBhvr>
                                        <p:cTn id="38" dur="1000" fill="hold"/>
                                        <p:tgtEl>
                                          <p:spTgt spid="5">
                                            <p:graphicEl>
                                              <a:dgm id="{18CC82CD-9CE2-4493-B66F-92E2FBDEB206}"/>
                                            </p:graphic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5">
                                            <p:graphicEl>
                                              <a:dgm id="{0F142007-60BD-4F0B-8361-ED2EB3E6AB46}"/>
                                            </p:graphicEl>
                                          </p:spTgt>
                                        </p:tgtEl>
                                        <p:attrNameLst>
                                          <p:attrName>style.visibility</p:attrName>
                                        </p:attrNameLst>
                                      </p:cBhvr>
                                      <p:to>
                                        <p:strVal val="visible"/>
                                      </p:to>
                                    </p:set>
                                    <p:animEffect transition="in" filter="fade">
                                      <p:cBhvr>
                                        <p:cTn id="41" dur="1000"/>
                                        <p:tgtEl>
                                          <p:spTgt spid="5">
                                            <p:graphicEl>
                                              <a:dgm id="{0F142007-60BD-4F0B-8361-ED2EB3E6AB46}"/>
                                            </p:graphicEl>
                                          </p:spTgt>
                                        </p:tgtEl>
                                      </p:cBhvr>
                                    </p:animEffect>
                                    <p:anim calcmode="lin" valueType="num">
                                      <p:cBhvr>
                                        <p:cTn id="42" dur="1000" fill="hold"/>
                                        <p:tgtEl>
                                          <p:spTgt spid="5">
                                            <p:graphicEl>
                                              <a:dgm id="{0F142007-60BD-4F0B-8361-ED2EB3E6AB46}"/>
                                            </p:graphicEl>
                                          </p:spTgt>
                                        </p:tgtEl>
                                        <p:attrNameLst>
                                          <p:attrName>ppt_x</p:attrName>
                                        </p:attrNameLst>
                                      </p:cBhvr>
                                      <p:tavLst>
                                        <p:tav tm="0">
                                          <p:val>
                                            <p:strVal val="#ppt_x"/>
                                          </p:val>
                                        </p:tav>
                                        <p:tav tm="100000">
                                          <p:val>
                                            <p:strVal val="#ppt_x"/>
                                          </p:val>
                                        </p:tav>
                                      </p:tavLst>
                                    </p:anim>
                                    <p:anim calcmode="lin" valueType="num">
                                      <p:cBhvr>
                                        <p:cTn id="43" dur="1000" fill="hold"/>
                                        <p:tgtEl>
                                          <p:spTgt spid="5">
                                            <p:graphicEl>
                                              <a:dgm id="{0F142007-60BD-4F0B-8361-ED2EB3E6AB46}"/>
                                            </p:graphic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5">
                                            <p:graphicEl>
                                              <a:dgm id="{844CBF91-3FA0-43D3-8705-E6AA8F864773}"/>
                                            </p:graphicEl>
                                          </p:spTgt>
                                        </p:tgtEl>
                                        <p:attrNameLst>
                                          <p:attrName>style.visibility</p:attrName>
                                        </p:attrNameLst>
                                      </p:cBhvr>
                                      <p:to>
                                        <p:strVal val="visible"/>
                                      </p:to>
                                    </p:set>
                                    <p:animEffect transition="in" filter="fade">
                                      <p:cBhvr>
                                        <p:cTn id="48" dur="1000"/>
                                        <p:tgtEl>
                                          <p:spTgt spid="5">
                                            <p:graphicEl>
                                              <a:dgm id="{844CBF91-3FA0-43D3-8705-E6AA8F864773}"/>
                                            </p:graphicEl>
                                          </p:spTgt>
                                        </p:tgtEl>
                                      </p:cBhvr>
                                    </p:animEffect>
                                    <p:anim calcmode="lin" valueType="num">
                                      <p:cBhvr>
                                        <p:cTn id="49" dur="1000" fill="hold"/>
                                        <p:tgtEl>
                                          <p:spTgt spid="5">
                                            <p:graphicEl>
                                              <a:dgm id="{844CBF91-3FA0-43D3-8705-E6AA8F864773}"/>
                                            </p:graphicEl>
                                          </p:spTgt>
                                        </p:tgtEl>
                                        <p:attrNameLst>
                                          <p:attrName>ppt_x</p:attrName>
                                        </p:attrNameLst>
                                      </p:cBhvr>
                                      <p:tavLst>
                                        <p:tav tm="0">
                                          <p:val>
                                            <p:strVal val="#ppt_x"/>
                                          </p:val>
                                        </p:tav>
                                        <p:tav tm="100000">
                                          <p:val>
                                            <p:strVal val="#ppt_x"/>
                                          </p:val>
                                        </p:tav>
                                      </p:tavLst>
                                    </p:anim>
                                    <p:anim calcmode="lin" valueType="num">
                                      <p:cBhvr>
                                        <p:cTn id="50" dur="1000" fill="hold"/>
                                        <p:tgtEl>
                                          <p:spTgt spid="5">
                                            <p:graphicEl>
                                              <a:dgm id="{844CBF91-3FA0-43D3-8705-E6AA8F864773}"/>
                                            </p:graphic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
                                            <p:graphicEl>
                                              <a:dgm id="{C423B954-CD97-4CDE-803E-046B17AEC201}"/>
                                            </p:graphicEl>
                                          </p:spTgt>
                                        </p:tgtEl>
                                        <p:attrNameLst>
                                          <p:attrName>style.visibility</p:attrName>
                                        </p:attrNameLst>
                                      </p:cBhvr>
                                      <p:to>
                                        <p:strVal val="visible"/>
                                      </p:to>
                                    </p:set>
                                    <p:animEffect transition="in" filter="fade">
                                      <p:cBhvr>
                                        <p:cTn id="53" dur="1000"/>
                                        <p:tgtEl>
                                          <p:spTgt spid="5">
                                            <p:graphicEl>
                                              <a:dgm id="{C423B954-CD97-4CDE-803E-046B17AEC201}"/>
                                            </p:graphicEl>
                                          </p:spTgt>
                                        </p:tgtEl>
                                      </p:cBhvr>
                                    </p:animEffect>
                                    <p:anim calcmode="lin" valueType="num">
                                      <p:cBhvr>
                                        <p:cTn id="54" dur="1000" fill="hold"/>
                                        <p:tgtEl>
                                          <p:spTgt spid="5">
                                            <p:graphicEl>
                                              <a:dgm id="{C423B954-CD97-4CDE-803E-046B17AEC201}"/>
                                            </p:graphicEl>
                                          </p:spTgt>
                                        </p:tgtEl>
                                        <p:attrNameLst>
                                          <p:attrName>ppt_x</p:attrName>
                                        </p:attrNameLst>
                                      </p:cBhvr>
                                      <p:tavLst>
                                        <p:tav tm="0">
                                          <p:val>
                                            <p:strVal val="#ppt_x"/>
                                          </p:val>
                                        </p:tav>
                                        <p:tav tm="100000">
                                          <p:val>
                                            <p:strVal val="#ppt_x"/>
                                          </p:val>
                                        </p:tav>
                                      </p:tavLst>
                                    </p:anim>
                                    <p:anim calcmode="lin" valueType="num">
                                      <p:cBhvr>
                                        <p:cTn id="55" dur="1000" fill="hold"/>
                                        <p:tgtEl>
                                          <p:spTgt spid="5">
                                            <p:graphicEl>
                                              <a:dgm id="{C423B954-CD97-4CDE-803E-046B17AEC201}"/>
                                            </p:graphic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5">
                                            <p:graphicEl>
                                              <a:dgm id="{BF73B984-366A-46E3-BB31-F1BBB6E28A47}"/>
                                            </p:graphicEl>
                                          </p:spTgt>
                                        </p:tgtEl>
                                        <p:attrNameLst>
                                          <p:attrName>style.visibility</p:attrName>
                                        </p:attrNameLst>
                                      </p:cBhvr>
                                      <p:to>
                                        <p:strVal val="visible"/>
                                      </p:to>
                                    </p:set>
                                    <p:animEffect transition="in" filter="fade">
                                      <p:cBhvr>
                                        <p:cTn id="60" dur="1000"/>
                                        <p:tgtEl>
                                          <p:spTgt spid="5">
                                            <p:graphicEl>
                                              <a:dgm id="{BF73B984-366A-46E3-BB31-F1BBB6E28A47}"/>
                                            </p:graphicEl>
                                          </p:spTgt>
                                        </p:tgtEl>
                                      </p:cBhvr>
                                    </p:animEffect>
                                    <p:anim calcmode="lin" valueType="num">
                                      <p:cBhvr>
                                        <p:cTn id="61" dur="1000" fill="hold"/>
                                        <p:tgtEl>
                                          <p:spTgt spid="5">
                                            <p:graphicEl>
                                              <a:dgm id="{BF73B984-366A-46E3-BB31-F1BBB6E28A47}"/>
                                            </p:graphicEl>
                                          </p:spTgt>
                                        </p:tgtEl>
                                        <p:attrNameLst>
                                          <p:attrName>ppt_x</p:attrName>
                                        </p:attrNameLst>
                                      </p:cBhvr>
                                      <p:tavLst>
                                        <p:tav tm="0">
                                          <p:val>
                                            <p:strVal val="#ppt_x"/>
                                          </p:val>
                                        </p:tav>
                                        <p:tav tm="100000">
                                          <p:val>
                                            <p:strVal val="#ppt_x"/>
                                          </p:val>
                                        </p:tav>
                                      </p:tavLst>
                                    </p:anim>
                                    <p:anim calcmode="lin" valueType="num">
                                      <p:cBhvr>
                                        <p:cTn id="62" dur="1000" fill="hold"/>
                                        <p:tgtEl>
                                          <p:spTgt spid="5">
                                            <p:graphicEl>
                                              <a:dgm id="{BF73B984-366A-46E3-BB31-F1BBB6E28A47}"/>
                                            </p:graphic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5">
                                            <p:graphicEl>
                                              <a:dgm id="{4CE44B96-C14F-464F-9F03-19B390F66B34}"/>
                                            </p:graphicEl>
                                          </p:spTgt>
                                        </p:tgtEl>
                                        <p:attrNameLst>
                                          <p:attrName>style.visibility</p:attrName>
                                        </p:attrNameLst>
                                      </p:cBhvr>
                                      <p:to>
                                        <p:strVal val="visible"/>
                                      </p:to>
                                    </p:set>
                                    <p:animEffect transition="in" filter="fade">
                                      <p:cBhvr>
                                        <p:cTn id="65" dur="1000"/>
                                        <p:tgtEl>
                                          <p:spTgt spid="5">
                                            <p:graphicEl>
                                              <a:dgm id="{4CE44B96-C14F-464F-9F03-19B390F66B34}"/>
                                            </p:graphicEl>
                                          </p:spTgt>
                                        </p:tgtEl>
                                      </p:cBhvr>
                                    </p:animEffect>
                                    <p:anim calcmode="lin" valueType="num">
                                      <p:cBhvr>
                                        <p:cTn id="66" dur="1000" fill="hold"/>
                                        <p:tgtEl>
                                          <p:spTgt spid="5">
                                            <p:graphicEl>
                                              <a:dgm id="{4CE44B96-C14F-464F-9F03-19B390F66B34}"/>
                                            </p:graphicEl>
                                          </p:spTgt>
                                        </p:tgtEl>
                                        <p:attrNameLst>
                                          <p:attrName>ppt_x</p:attrName>
                                        </p:attrNameLst>
                                      </p:cBhvr>
                                      <p:tavLst>
                                        <p:tav tm="0">
                                          <p:val>
                                            <p:strVal val="#ppt_x"/>
                                          </p:val>
                                        </p:tav>
                                        <p:tav tm="100000">
                                          <p:val>
                                            <p:strVal val="#ppt_x"/>
                                          </p:val>
                                        </p:tav>
                                      </p:tavLst>
                                    </p:anim>
                                    <p:anim calcmode="lin" valueType="num">
                                      <p:cBhvr>
                                        <p:cTn id="67" dur="1000" fill="hold"/>
                                        <p:tgtEl>
                                          <p:spTgt spid="5">
                                            <p:graphicEl>
                                              <a:dgm id="{4CE44B96-C14F-464F-9F03-19B390F66B34}"/>
                                            </p:graphic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5">
                                            <p:graphicEl>
                                              <a:dgm id="{5A9C9DD3-04E8-462D-89A1-DBCF7B8FDD72}"/>
                                            </p:graphicEl>
                                          </p:spTgt>
                                        </p:tgtEl>
                                        <p:attrNameLst>
                                          <p:attrName>style.visibility</p:attrName>
                                        </p:attrNameLst>
                                      </p:cBhvr>
                                      <p:to>
                                        <p:strVal val="visible"/>
                                      </p:to>
                                    </p:set>
                                    <p:animEffect transition="in" filter="fade">
                                      <p:cBhvr>
                                        <p:cTn id="72" dur="1000"/>
                                        <p:tgtEl>
                                          <p:spTgt spid="5">
                                            <p:graphicEl>
                                              <a:dgm id="{5A9C9DD3-04E8-462D-89A1-DBCF7B8FDD72}"/>
                                            </p:graphicEl>
                                          </p:spTgt>
                                        </p:tgtEl>
                                      </p:cBhvr>
                                    </p:animEffect>
                                    <p:anim calcmode="lin" valueType="num">
                                      <p:cBhvr>
                                        <p:cTn id="73" dur="1000" fill="hold"/>
                                        <p:tgtEl>
                                          <p:spTgt spid="5">
                                            <p:graphicEl>
                                              <a:dgm id="{5A9C9DD3-04E8-462D-89A1-DBCF7B8FDD72}"/>
                                            </p:graphicEl>
                                          </p:spTgt>
                                        </p:tgtEl>
                                        <p:attrNameLst>
                                          <p:attrName>ppt_x</p:attrName>
                                        </p:attrNameLst>
                                      </p:cBhvr>
                                      <p:tavLst>
                                        <p:tav tm="0">
                                          <p:val>
                                            <p:strVal val="#ppt_x"/>
                                          </p:val>
                                        </p:tav>
                                        <p:tav tm="100000">
                                          <p:val>
                                            <p:strVal val="#ppt_x"/>
                                          </p:val>
                                        </p:tav>
                                      </p:tavLst>
                                    </p:anim>
                                    <p:anim calcmode="lin" valueType="num">
                                      <p:cBhvr>
                                        <p:cTn id="74" dur="1000" fill="hold"/>
                                        <p:tgtEl>
                                          <p:spTgt spid="5">
                                            <p:graphicEl>
                                              <a:dgm id="{5A9C9DD3-04E8-462D-89A1-DBCF7B8FDD72}"/>
                                            </p:graphic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5">
                                            <p:graphicEl>
                                              <a:dgm id="{8FB5299A-ED8B-4D35-AB8A-E0E4E1710CA2}"/>
                                            </p:graphicEl>
                                          </p:spTgt>
                                        </p:tgtEl>
                                        <p:attrNameLst>
                                          <p:attrName>style.visibility</p:attrName>
                                        </p:attrNameLst>
                                      </p:cBhvr>
                                      <p:to>
                                        <p:strVal val="visible"/>
                                      </p:to>
                                    </p:set>
                                    <p:animEffect transition="in" filter="fade">
                                      <p:cBhvr>
                                        <p:cTn id="77" dur="1000"/>
                                        <p:tgtEl>
                                          <p:spTgt spid="5">
                                            <p:graphicEl>
                                              <a:dgm id="{8FB5299A-ED8B-4D35-AB8A-E0E4E1710CA2}"/>
                                            </p:graphicEl>
                                          </p:spTgt>
                                        </p:tgtEl>
                                      </p:cBhvr>
                                    </p:animEffect>
                                    <p:anim calcmode="lin" valueType="num">
                                      <p:cBhvr>
                                        <p:cTn id="78" dur="1000" fill="hold"/>
                                        <p:tgtEl>
                                          <p:spTgt spid="5">
                                            <p:graphicEl>
                                              <a:dgm id="{8FB5299A-ED8B-4D35-AB8A-E0E4E1710CA2}"/>
                                            </p:graphicEl>
                                          </p:spTgt>
                                        </p:tgtEl>
                                        <p:attrNameLst>
                                          <p:attrName>ppt_x</p:attrName>
                                        </p:attrNameLst>
                                      </p:cBhvr>
                                      <p:tavLst>
                                        <p:tav tm="0">
                                          <p:val>
                                            <p:strVal val="#ppt_x"/>
                                          </p:val>
                                        </p:tav>
                                        <p:tav tm="100000">
                                          <p:val>
                                            <p:strVal val="#ppt_x"/>
                                          </p:val>
                                        </p:tav>
                                      </p:tavLst>
                                    </p:anim>
                                    <p:anim calcmode="lin" valueType="num">
                                      <p:cBhvr>
                                        <p:cTn id="79" dur="1000" fill="hold"/>
                                        <p:tgtEl>
                                          <p:spTgt spid="5">
                                            <p:graphicEl>
                                              <a:dgm id="{8FB5299A-ED8B-4D35-AB8A-E0E4E1710CA2}"/>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5CDC1C6D-898E-DE17-3E3D-8BCB13FEAFED}"/>
              </a:ext>
            </a:extLst>
          </p:cNvPr>
          <p:cNvPicPr>
            <a:picLocks noGrp="1" noChangeAspect="1"/>
          </p:cNvPicPr>
          <p:nvPr>
            <p:ph idx="1"/>
          </p:nvPr>
        </p:nvPicPr>
        <p:blipFill rotWithShape="1">
          <a:blip r:embed="rId2"/>
          <a:srcRect b="19"/>
          <a:stretch/>
        </p:blipFill>
        <p:spPr>
          <a:xfrm>
            <a:off x="0" y="0"/>
            <a:ext cx="12192000" cy="6858000"/>
          </a:xfrm>
          <a:prstGeom prst="rect">
            <a:avLst/>
          </a:prstGeom>
        </p:spPr>
      </p:pic>
    </p:spTree>
    <p:extLst>
      <p:ext uri="{BB962C8B-B14F-4D97-AF65-F5344CB8AC3E}">
        <p14:creationId xmlns:p14="http://schemas.microsoft.com/office/powerpoint/2010/main" val="355940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ABC4B8-E66A-E820-61F6-3AB034818CB6}"/>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Key Insights:</a:t>
            </a:r>
            <a:br>
              <a:rPr lang="en-US" sz="4000" dirty="0">
                <a:solidFill>
                  <a:srgbClr val="FFFFFF"/>
                </a:solidFill>
              </a:rPr>
            </a:br>
            <a:endParaRPr lang="en-US" sz="4000" dirty="0">
              <a:solidFill>
                <a:srgbClr val="FFFFFF"/>
              </a:solidFill>
            </a:endParaRPr>
          </a:p>
        </p:txBody>
      </p:sp>
      <p:graphicFrame>
        <p:nvGraphicFramePr>
          <p:cNvPr id="5" name="Content Placeholder 2">
            <a:extLst>
              <a:ext uri="{FF2B5EF4-FFF2-40B4-BE49-F238E27FC236}">
                <a16:creationId xmlns:a16="http://schemas.microsoft.com/office/drawing/2014/main" id="{DB57DCCA-6C5B-2C5D-0989-5D43699787E7}"/>
              </a:ext>
            </a:extLst>
          </p:cNvPr>
          <p:cNvGraphicFramePr>
            <a:graphicFrameLocks noGrp="1"/>
          </p:cNvGraphicFramePr>
          <p:nvPr>
            <p:ph idx="1"/>
            <p:extLst>
              <p:ext uri="{D42A27DB-BD31-4B8C-83A1-F6EECF244321}">
                <p14:modId xmlns:p14="http://schemas.microsoft.com/office/powerpoint/2010/main" val="69940375"/>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683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graphicEl>
                                              <a:dgm id="{9CA3936B-B45C-4A7A-AD6B-57F07AF69F16}"/>
                                            </p:graphicEl>
                                          </p:spTgt>
                                        </p:tgtEl>
                                        <p:attrNameLst>
                                          <p:attrName>style.visibility</p:attrName>
                                        </p:attrNameLst>
                                      </p:cBhvr>
                                      <p:to>
                                        <p:strVal val="visible"/>
                                      </p:to>
                                    </p:set>
                                    <p:animEffect transition="in" filter="fade">
                                      <p:cBhvr>
                                        <p:cTn id="12" dur="1000"/>
                                        <p:tgtEl>
                                          <p:spTgt spid="5">
                                            <p:graphicEl>
                                              <a:dgm id="{9CA3936B-B45C-4A7A-AD6B-57F07AF69F16}"/>
                                            </p:graphicEl>
                                          </p:spTgt>
                                        </p:tgtEl>
                                      </p:cBhvr>
                                    </p:animEffect>
                                    <p:anim calcmode="lin" valueType="num">
                                      <p:cBhvr>
                                        <p:cTn id="13" dur="1000" fill="hold"/>
                                        <p:tgtEl>
                                          <p:spTgt spid="5">
                                            <p:graphicEl>
                                              <a:dgm id="{9CA3936B-B45C-4A7A-AD6B-57F07AF69F16}"/>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9CA3936B-B45C-4A7A-AD6B-57F07AF69F16}"/>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graphicEl>
                                              <a:dgm id="{6493CE89-6489-491B-84C4-2D3ED67D4AD8}"/>
                                            </p:graphicEl>
                                          </p:spTgt>
                                        </p:tgtEl>
                                        <p:attrNameLst>
                                          <p:attrName>style.visibility</p:attrName>
                                        </p:attrNameLst>
                                      </p:cBhvr>
                                      <p:to>
                                        <p:strVal val="visible"/>
                                      </p:to>
                                    </p:set>
                                    <p:animEffect transition="in" filter="fade">
                                      <p:cBhvr>
                                        <p:cTn id="19" dur="1000"/>
                                        <p:tgtEl>
                                          <p:spTgt spid="5">
                                            <p:graphicEl>
                                              <a:dgm id="{6493CE89-6489-491B-84C4-2D3ED67D4AD8}"/>
                                            </p:graphicEl>
                                          </p:spTgt>
                                        </p:tgtEl>
                                      </p:cBhvr>
                                    </p:animEffect>
                                    <p:anim calcmode="lin" valueType="num">
                                      <p:cBhvr>
                                        <p:cTn id="20" dur="1000" fill="hold"/>
                                        <p:tgtEl>
                                          <p:spTgt spid="5">
                                            <p:graphicEl>
                                              <a:dgm id="{6493CE89-6489-491B-84C4-2D3ED67D4AD8}"/>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6493CE89-6489-491B-84C4-2D3ED67D4AD8}"/>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graphicEl>
                                              <a:dgm id="{AB02706E-D0F2-45C4-A537-955A7AC7E1A4}"/>
                                            </p:graphicEl>
                                          </p:spTgt>
                                        </p:tgtEl>
                                        <p:attrNameLst>
                                          <p:attrName>style.visibility</p:attrName>
                                        </p:attrNameLst>
                                      </p:cBhvr>
                                      <p:to>
                                        <p:strVal val="visible"/>
                                      </p:to>
                                    </p:set>
                                    <p:animEffect transition="in" filter="fade">
                                      <p:cBhvr>
                                        <p:cTn id="26" dur="1000"/>
                                        <p:tgtEl>
                                          <p:spTgt spid="5">
                                            <p:graphicEl>
                                              <a:dgm id="{AB02706E-D0F2-45C4-A537-955A7AC7E1A4}"/>
                                            </p:graphicEl>
                                          </p:spTgt>
                                        </p:tgtEl>
                                      </p:cBhvr>
                                    </p:animEffect>
                                    <p:anim calcmode="lin" valueType="num">
                                      <p:cBhvr>
                                        <p:cTn id="27" dur="1000" fill="hold"/>
                                        <p:tgtEl>
                                          <p:spTgt spid="5">
                                            <p:graphicEl>
                                              <a:dgm id="{AB02706E-D0F2-45C4-A537-955A7AC7E1A4}"/>
                                            </p:graphicEl>
                                          </p:spTgt>
                                        </p:tgtEl>
                                        <p:attrNameLst>
                                          <p:attrName>ppt_x</p:attrName>
                                        </p:attrNameLst>
                                      </p:cBhvr>
                                      <p:tavLst>
                                        <p:tav tm="0">
                                          <p:val>
                                            <p:strVal val="#ppt_x"/>
                                          </p:val>
                                        </p:tav>
                                        <p:tav tm="100000">
                                          <p:val>
                                            <p:strVal val="#ppt_x"/>
                                          </p:val>
                                        </p:tav>
                                      </p:tavLst>
                                    </p:anim>
                                    <p:anim calcmode="lin" valueType="num">
                                      <p:cBhvr>
                                        <p:cTn id="28" dur="1000" fill="hold"/>
                                        <p:tgtEl>
                                          <p:spTgt spid="5">
                                            <p:graphicEl>
                                              <a:dgm id="{AB02706E-D0F2-45C4-A537-955A7AC7E1A4}"/>
                                            </p:graphic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
                                            <p:graphicEl>
                                              <a:dgm id="{15702581-113D-40F1-9021-724867FF6680}"/>
                                            </p:graphicEl>
                                          </p:spTgt>
                                        </p:tgtEl>
                                        <p:attrNameLst>
                                          <p:attrName>style.visibility</p:attrName>
                                        </p:attrNameLst>
                                      </p:cBhvr>
                                      <p:to>
                                        <p:strVal val="visible"/>
                                      </p:to>
                                    </p:set>
                                    <p:animEffect transition="in" filter="fade">
                                      <p:cBhvr>
                                        <p:cTn id="33" dur="1000"/>
                                        <p:tgtEl>
                                          <p:spTgt spid="5">
                                            <p:graphicEl>
                                              <a:dgm id="{15702581-113D-40F1-9021-724867FF6680}"/>
                                            </p:graphicEl>
                                          </p:spTgt>
                                        </p:tgtEl>
                                      </p:cBhvr>
                                    </p:animEffect>
                                    <p:anim calcmode="lin" valueType="num">
                                      <p:cBhvr>
                                        <p:cTn id="34" dur="1000" fill="hold"/>
                                        <p:tgtEl>
                                          <p:spTgt spid="5">
                                            <p:graphicEl>
                                              <a:dgm id="{15702581-113D-40F1-9021-724867FF6680}"/>
                                            </p:graphicEl>
                                          </p:spTgt>
                                        </p:tgtEl>
                                        <p:attrNameLst>
                                          <p:attrName>ppt_x</p:attrName>
                                        </p:attrNameLst>
                                      </p:cBhvr>
                                      <p:tavLst>
                                        <p:tav tm="0">
                                          <p:val>
                                            <p:strVal val="#ppt_x"/>
                                          </p:val>
                                        </p:tav>
                                        <p:tav tm="100000">
                                          <p:val>
                                            <p:strVal val="#ppt_x"/>
                                          </p:val>
                                        </p:tav>
                                      </p:tavLst>
                                    </p:anim>
                                    <p:anim calcmode="lin" valueType="num">
                                      <p:cBhvr>
                                        <p:cTn id="35" dur="1000" fill="hold"/>
                                        <p:tgtEl>
                                          <p:spTgt spid="5">
                                            <p:graphicEl>
                                              <a:dgm id="{15702581-113D-40F1-9021-724867FF6680}"/>
                                            </p:graphic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5">
                                            <p:graphicEl>
                                              <a:dgm id="{12AC6582-B204-416E-AA7F-A9939B3587E6}"/>
                                            </p:graphicEl>
                                          </p:spTgt>
                                        </p:tgtEl>
                                        <p:attrNameLst>
                                          <p:attrName>style.visibility</p:attrName>
                                        </p:attrNameLst>
                                      </p:cBhvr>
                                      <p:to>
                                        <p:strVal val="visible"/>
                                      </p:to>
                                    </p:set>
                                    <p:animEffect transition="in" filter="fade">
                                      <p:cBhvr>
                                        <p:cTn id="40" dur="1000"/>
                                        <p:tgtEl>
                                          <p:spTgt spid="5">
                                            <p:graphicEl>
                                              <a:dgm id="{12AC6582-B204-416E-AA7F-A9939B3587E6}"/>
                                            </p:graphicEl>
                                          </p:spTgt>
                                        </p:tgtEl>
                                      </p:cBhvr>
                                    </p:animEffect>
                                    <p:anim calcmode="lin" valueType="num">
                                      <p:cBhvr>
                                        <p:cTn id="41" dur="1000" fill="hold"/>
                                        <p:tgtEl>
                                          <p:spTgt spid="5">
                                            <p:graphicEl>
                                              <a:dgm id="{12AC6582-B204-416E-AA7F-A9939B3587E6}"/>
                                            </p:graphicEl>
                                          </p:spTgt>
                                        </p:tgtEl>
                                        <p:attrNameLst>
                                          <p:attrName>ppt_x</p:attrName>
                                        </p:attrNameLst>
                                      </p:cBhvr>
                                      <p:tavLst>
                                        <p:tav tm="0">
                                          <p:val>
                                            <p:strVal val="#ppt_x"/>
                                          </p:val>
                                        </p:tav>
                                        <p:tav tm="100000">
                                          <p:val>
                                            <p:strVal val="#ppt_x"/>
                                          </p:val>
                                        </p:tav>
                                      </p:tavLst>
                                    </p:anim>
                                    <p:anim calcmode="lin" valueType="num">
                                      <p:cBhvr>
                                        <p:cTn id="42" dur="1000" fill="hold"/>
                                        <p:tgtEl>
                                          <p:spTgt spid="5">
                                            <p:graphicEl>
                                              <a:dgm id="{12AC6582-B204-416E-AA7F-A9939B3587E6}"/>
                                            </p:graphic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5">
                                            <p:graphicEl>
                                              <a:dgm id="{BB691DAA-C4E4-4B24-AC26-E1BA7A3CB5B0}"/>
                                            </p:graphicEl>
                                          </p:spTgt>
                                        </p:tgtEl>
                                        <p:attrNameLst>
                                          <p:attrName>style.visibility</p:attrName>
                                        </p:attrNameLst>
                                      </p:cBhvr>
                                      <p:to>
                                        <p:strVal val="visible"/>
                                      </p:to>
                                    </p:set>
                                    <p:animEffect transition="in" filter="fade">
                                      <p:cBhvr>
                                        <p:cTn id="47" dur="1000"/>
                                        <p:tgtEl>
                                          <p:spTgt spid="5">
                                            <p:graphicEl>
                                              <a:dgm id="{BB691DAA-C4E4-4B24-AC26-E1BA7A3CB5B0}"/>
                                            </p:graphicEl>
                                          </p:spTgt>
                                        </p:tgtEl>
                                      </p:cBhvr>
                                    </p:animEffect>
                                    <p:anim calcmode="lin" valueType="num">
                                      <p:cBhvr>
                                        <p:cTn id="48" dur="1000" fill="hold"/>
                                        <p:tgtEl>
                                          <p:spTgt spid="5">
                                            <p:graphicEl>
                                              <a:dgm id="{BB691DAA-C4E4-4B24-AC26-E1BA7A3CB5B0}"/>
                                            </p:graphicEl>
                                          </p:spTgt>
                                        </p:tgtEl>
                                        <p:attrNameLst>
                                          <p:attrName>ppt_x</p:attrName>
                                        </p:attrNameLst>
                                      </p:cBhvr>
                                      <p:tavLst>
                                        <p:tav tm="0">
                                          <p:val>
                                            <p:strVal val="#ppt_x"/>
                                          </p:val>
                                        </p:tav>
                                        <p:tav tm="100000">
                                          <p:val>
                                            <p:strVal val="#ppt_x"/>
                                          </p:val>
                                        </p:tav>
                                      </p:tavLst>
                                    </p:anim>
                                    <p:anim calcmode="lin" valueType="num">
                                      <p:cBhvr>
                                        <p:cTn id="49" dur="1000" fill="hold"/>
                                        <p:tgtEl>
                                          <p:spTgt spid="5">
                                            <p:graphicEl>
                                              <a:dgm id="{BB691DAA-C4E4-4B24-AC26-E1BA7A3CB5B0}"/>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hand cursor and a security button&#10;&#10;Description automatically generated">
            <a:extLst>
              <a:ext uri="{FF2B5EF4-FFF2-40B4-BE49-F238E27FC236}">
                <a16:creationId xmlns:a16="http://schemas.microsoft.com/office/drawing/2014/main" id="{28E296BE-9F35-D200-0452-8E5138478E8F}"/>
              </a:ext>
            </a:extLst>
          </p:cNvPr>
          <p:cNvPicPr>
            <a:picLocks noChangeAspect="1"/>
          </p:cNvPicPr>
          <p:nvPr/>
        </p:nvPicPr>
        <p:blipFill rotWithShape="1">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7110" b="8620"/>
          <a:stretch/>
        </p:blipFill>
        <p:spPr>
          <a:xfrm>
            <a:off x="-1" y="10"/>
            <a:ext cx="12192001" cy="6857990"/>
          </a:xfrm>
          <a:prstGeom prst="rect">
            <a:avLst/>
          </a:prstGeom>
        </p:spPr>
      </p:pic>
      <p:sp>
        <p:nvSpPr>
          <p:cNvPr id="2" name="Title 1">
            <a:extLst>
              <a:ext uri="{FF2B5EF4-FFF2-40B4-BE49-F238E27FC236}">
                <a16:creationId xmlns:a16="http://schemas.microsoft.com/office/drawing/2014/main" id="{286F1724-CB5C-FEFA-631F-4A593865F692}"/>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Introduction</a:t>
            </a:r>
          </a:p>
        </p:txBody>
      </p:sp>
      <p:sp>
        <p:nvSpPr>
          <p:cNvPr id="3" name="Content Placeholder 2">
            <a:extLst>
              <a:ext uri="{FF2B5EF4-FFF2-40B4-BE49-F238E27FC236}">
                <a16:creationId xmlns:a16="http://schemas.microsoft.com/office/drawing/2014/main" id="{973096A9-62C6-7F11-6500-C6C921161277}"/>
              </a:ext>
            </a:extLst>
          </p:cNvPr>
          <p:cNvSpPr>
            <a:spLocks noGrp="1"/>
          </p:cNvSpPr>
          <p:nvPr>
            <p:ph idx="1"/>
          </p:nvPr>
        </p:nvSpPr>
        <p:spPr>
          <a:xfrm>
            <a:off x="838200" y="1825625"/>
            <a:ext cx="10515600" cy="4351338"/>
          </a:xfrm>
        </p:spPr>
        <p:txBody>
          <a:bodyPr>
            <a:normAutofit fontScale="92500"/>
          </a:bodyPr>
          <a:lstStyle/>
          <a:p>
            <a:r>
              <a:rPr lang="en-US" dirty="0">
                <a:solidFill>
                  <a:srgbClr val="FFFFFF"/>
                </a:solidFill>
              </a:rPr>
              <a:t>The Cyber Events Database has been taken from </a:t>
            </a:r>
            <a:r>
              <a:rPr lang="en-US" b="1" dirty="0">
                <a:solidFill>
                  <a:srgbClr val="FFFFFF"/>
                </a:solidFill>
              </a:rPr>
              <a:t>CISSM (Center for International and Security Studies at Maryland).</a:t>
            </a:r>
          </a:p>
          <a:p>
            <a:r>
              <a:rPr lang="en-US" dirty="0">
                <a:solidFill>
                  <a:srgbClr val="FFFFFF"/>
                </a:solidFill>
              </a:rPr>
              <a:t>Database Domain: Cybersecurity. </a:t>
            </a:r>
          </a:p>
          <a:p>
            <a:r>
              <a:rPr lang="en-US" dirty="0">
                <a:solidFill>
                  <a:srgbClr val="FFFFFF"/>
                </a:solidFill>
              </a:rPr>
              <a:t>Database URL: </a:t>
            </a:r>
            <a:r>
              <a:rPr lang="en-US" dirty="0">
                <a:solidFill>
                  <a:srgbClr val="FFFFFF"/>
                </a:solidFill>
                <a:hlinkClick r:id="rId4"/>
              </a:rPr>
              <a:t>https://cissm.umd.edu/cyber-events-database</a:t>
            </a:r>
            <a:endParaRPr lang="en-US" dirty="0">
              <a:solidFill>
                <a:srgbClr val="FFFFFF"/>
              </a:solidFill>
            </a:endParaRPr>
          </a:p>
          <a:p>
            <a:r>
              <a:rPr lang="en-US" dirty="0">
                <a:solidFill>
                  <a:srgbClr val="FFFFFF"/>
                </a:solidFill>
              </a:rPr>
              <a:t>The Cyber Events Database is an extensive collection of publicly available information on cyber events, covering incidents from 2014 to the present day. </a:t>
            </a:r>
          </a:p>
          <a:p>
            <a:r>
              <a:rPr lang="en-US" dirty="0">
                <a:solidFill>
                  <a:srgbClr val="FFFFFF"/>
                </a:solidFill>
              </a:rPr>
              <a:t>This initiative was developed to address the critical need for consistent, well-structured data essential for making informed strategic decisions about resource allocation for cyber event prevention and response.</a:t>
            </a:r>
          </a:p>
        </p:txBody>
      </p:sp>
      <p:sp>
        <p:nvSpPr>
          <p:cNvPr id="4" name="AutoShape 2" descr="University of Maryland School of Public Policy Header Logo">
            <a:extLst>
              <a:ext uri="{FF2B5EF4-FFF2-40B4-BE49-F238E27FC236}">
                <a16:creationId xmlns:a16="http://schemas.microsoft.com/office/drawing/2014/main" id="{A153DBE7-A07B-1D5E-7B96-1BA020DABA0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3D689ACC-9B2A-A66E-8FBB-E50963932E30}"/>
              </a:ext>
            </a:extLst>
          </p:cNvPr>
          <p:cNvSpPr txBox="1"/>
          <p:nvPr/>
        </p:nvSpPr>
        <p:spPr>
          <a:xfrm>
            <a:off x="9872134" y="6657945"/>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cde.ual.es/en/support-for-the-creation-of-an-eu-cybersecurity-certification-framework/">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27419470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6ADBFF-6417-8CEB-37BB-96A15C33D936}"/>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Key Insights:</a:t>
            </a:r>
          </a:p>
        </p:txBody>
      </p:sp>
      <p:graphicFrame>
        <p:nvGraphicFramePr>
          <p:cNvPr id="12" name="Content Placeholder 2">
            <a:extLst>
              <a:ext uri="{FF2B5EF4-FFF2-40B4-BE49-F238E27FC236}">
                <a16:creationId xmlns:a16="http://schemas.microsoft.com/office/drawing/2014/main" id="{7A2F7033-733A-B3DE-75C7-1A6B7FEDB773}"/>
              </a:ext>
            </a:extLst>
          </p:cNvPr>
          <p:cNvGraphicFramePr>
            <a:graphicFrameLocks noGrp="1"/>
          </p:cNvGraphicFramePr>
          <p:nvPr>
            <p:ph idx="1"/>
            <p:extLst>
              <p:ext uri="{D42A27DB-BD31-4B8C-83A1-F6EECF244321}">
                <p14:modId xmlns:p14="http://schemas.microsoft.com/office/powerpoint/2010/main" val="36028110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889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graphicEl>
                                              <a:dgm id="{E46F3A70-069A-4DFA-BA37-4D64E6E7B5CC}"/>
                                            </p:graphicEl>
                                          </p:spTgt>
                                        </p:tgtEl>
                                        <p:attrNameLst>
                                          <p:attrName>style.visibility</p:attrName>
                                        </p:attrNameLst>
                                      </p:cBhvr>
                                      <p:to>
                                        <p:strVal val="visible"/>
                                      </p:to>
                                    </p:set>
                                    <p:animEffect transition="in" filter="fade">
                                      <p:cBhvr>
                                        <p:cTn id="12" dur="1000"/>
                                        <p:tgtEl>
                                          <p:spTgt spid="12">
                                            <p:graphicEl>
                                              <a:dgm id="{E46F3A70-069A-4DFA-BA37-4D64E6E7B5CC}"/>
                                            </p:graphicEl>
                                          </p:spTgt>
                                        </p:tgtEl>
                                      </p:cBhvr>
                                    </p:animEffect>
                                    <p:anim calcmode="lin" valueType="num">
                                      <p:cBhvr>
                                        <p:cTn id="13" dur="1000" fill="hold"/>
                                        <p:tgtEl>
                                          <p:spTgt spid="12">
                                            <p:graphicEl>
                                              <a:dgm id="{E46F3A70-069A-4DFA-BA37-4D64E6E7B5CC}"/>
                                            </p:graphicEl>
                                          </p:spTgt>
                                        </p:tgtEl>
                                        <p:attrNameLst>
                                          <p:attrName>ppt_x</p:attrName>
                                        </p:attrNameLst>
                                      </p:cBhvr>
                                      <p:tavLst>
                                        <p:tav tm="0">
                                          <p:val>
                                            <p:strVal val="#ppt_x"/>
                                          </p:val>
                                        </p:tav>
                                        <p:tav tm="100000">
                                          <p:val>
                                            <p:strVal val="#ppt_x"/>
                                          </p:val>
                                        </p:tav>
                                      </p:tavLst>
                                    </p:anim>
                                    <p:anim calcmode="lin" valueType="num">
                                      <p:cBhvr>
                                        <p:cTn id="14" dur="1000" fill="hold"/>
                                        <p:tgtEl>
                                          <p:spTgt spid="12">
                                            <p:graphicEl>
                                              <a:dgm id="{E46F3A70-069A-4DFA-BA37-4D64E6E7B5CC}"/>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graphicEl>
                                              <a:dgm id="{B67219E7-3859-46A0-81CF-0A474FD99494}"/>
                                            </p:graphicEl>
                                          </p:spTgt>
                                        </p:tgtEl>
                                        <p:attrNameLst>
                                          <p:attrName>style.visibility</p:attrName>
                                        </p:attrNameLst>
                                      </p:cBhvr>
                                      <p:to>
                                        <p:strVal val="visible"/>
                                      </p:to>
                                    </p:set>
                                    <p:animEffect transition="in" filter="fade">
                                      <p:cBhvr>
                                        <p:cTn id="17" dur="1000"/>
                                        <p:tgtEl>
                                          <p:spTgt spid="12">
                                            <p:graphicEl>
                                              <a:dgm id="{B67219E7-3859-46A0-81CF-0A474FD99494}"/>
                                            </p:graphicEl>
                                          </p:spTgt>
                                        </p:tgtEl>
                                      </p:cBhvr>
                                    </p:animEffect>
                                    <p:anim calcmode="lin" valueType="num">
                                      <p:cBhvr>
                                        <p:cTn id="18" dur="1000" fill="hold"/>
                                        <p:tgtEl>
                                          <p:spTgt spid="12">
                                            <p:graphicEl>
                                              <a:dgm id="{B67219E7-3859-46A0-81CF-0A474FD99494}"/>
                                            </p:graphicEl>
                                          </p:spTgt>
                                        </p:tgtEl>
                                        <p:attrNameLst>
                                          <p:attrName>ppt_x</p:attrName>
                                        </p:attrNameLst>
                                      </p:cBhvr>
                                      <p:tavLst>
                                        <p:tav tm="0">
                                          <p:val>
                                            <p:strVal val="#ppt_x"/>
                                          </p:val>
                                        </p:tav>
                                        <p:tav tm="100000">
                                          <p:val>
                                            <p:strVal val="#ppt_x"/>
                                          </p:val>
                                        </p:tav>
                                      </p:tavLst>
                                    </p:anim>
                                    <p:anim calcmode="lin" valueType="num">
                                      <p:cBhvr>
                                        <p:cTn id="19" dur="1000" fill="hold"/>
                                        <p:tgtEl>
                                          <p:spTgt spid="12">
                                            <p:graphicEl>
                                              <a:dgm id="{B67219E7-3859-46A0-81CF-0A474FD99494}"/>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2">
                                            <p:graphicEl>
                                              <a:dgm id="{B2EA09FC-39C4-4F00-9354-658AB4B085EE}"/>
                                            </p:graphicEl>
                                          </p:spTgt>
                                        </p:tgtEl>
                                        <p:attrNameLst>
                                          <p:attrName>style.visibility</p:attrName>
                                        </p:attrNameLst>
                                      </p:cBhvr>
                                      <p:to>
                                        <p:strVal val="visible"/>
                                      </p:to>
                                    </p:set>
                                    <p:animEffect transition="in" filter="fade">
                                      <p:cBhvr>
                                        <p:cTn id="24" dur="1000"/>
                                        <p:tgtEl>
                                          <p:spTgt spid="12">
                                            <p:graphicEl>
                                              <a:dgm id="{B2EA09FC-39C4-4F00-9354-658AB4B085EE}"/>
                                            </p:graphicEl>
                                          </p:spTgt>
                                        </p:tgtEl>
                                      </p:cBhvr>
                                    </p:animEffect>
                                    <p:anim calcmode="lin" valueType="num">
                                      <p:cBhvr>
                                        <p:cTn id="25" dur="1000" fill="hold"/>
                                        <p:tgtEl>
                                          <p:spTgt spid="12">
                                            <p:graphicEl>
                                              <a:dgm id="{B2EA09FC-39C4-4F00-9354-658AB4B085EE}"/>
                                            </p:graphicEl>
                                          </p:spTgt>
                                        </p:tgtEl>
                                        <p:attrNameLst>
                                          <p:attrName>ppt_x</p:attrName>
                                        </p:attrNameLst>
                                      </p:cBhvr>
                                      <p:tavLst>
                                        <p:tav tm="0">
                                          <p:val>
                                            <p:strVal val="#ppt_x"/>
                                          </p:val>
                                        </p:tav>
                                        <p:tav tm="100000">
                                          <p:val>
                                            <p:strVal val="#ppt_x"/>
                                          </p:val>
                                        </p:tav>
                                      </p:tavLst>
                                    </p:anim>
                                    <p:anim calcmode="lin" valueType="num">
                                      <p:cBhvr>
                                        <p:cTn id="26" dur="1000" fill="hold"/>
                                        <p:tgtEl>
                                          <p:spTgt spid="12">
                                            <p:graphicEl>
                                              <a:dgm id="{B2EA09FC-39C4-4F00-9354-658AB4B085EE}"/>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graphicEl>
                                              <a:dgm id="{C56DC7DB-0B86-43AA-B610-4682B051348C}"/>
                                            </p:graphicEl>
                                          </p:spTgt>
                                        </p:tgtEl>
                                        <p:attrNameLst>
                                          <p:attrName>style.visibility</p:attrName>
                                        </p:attrNameLst>
                                      </p:cBhvr>
                                      <p:to>
                                        <p:strVal val="visible"/>
                                      </p:to>
                                    </p:set>
                                    <p:animEffect transition="in" filter="fade">
                                      <p:cBhvr>
                                        <p:cTn id="31" dur="1000"/>
                                        <p:tgtEl>
                                          <p:spTgt spid="12">
                                            <p:graphicEl>
                                              <a:dgm id="{C56DC7DB-0B86-43AA-B610-4682B051348C}"/>
                                            </p:graphicEl>
                                          </p:spTgt>
                                        </p:tgtEl>
                                      </p:cBhvr>
                                    </p:animEffect>
                                    <p:anim calcmode="lin" valueType="num">
                                      <p:cBhvr>
                                        <p:cTn id="32" dur="1000" fill="hold"/>
                                        <p:tgtEl>
                                          <p:spTgt spid="12">
                                            <p:graphicEl>
                                              <a:dgm id="{C56DC7DB-0B86-43AA-B610-4682B051348C}"/>
                                            </p:graphicEl>
                                          </p:spTgt>
                                        </p:tgtEl>
                                        <p:attrNameLst>
                                          <p:attrName>ppt_x</p:attrName>
                                        </p:attrNameLst>
                                      </p:cBhvr>
                                      <p:tavLst>
                                        <p:tav tm="0">
                                          <p:val>
                                            <p:strVal val="#ppt_x"/>
                                          </p:val>
                                        </p:tav>
                                        <p:tav tm="100000">
                                          <p:val>
                                            <p:strVal val="#ppt_x"/>
                                          </p:val>
                                        </p:tav>
                                      </p:tavLst>
                                    </p:anim>
                                    <p:anim calcmode="lin" valueType="num">
                                      <p:cBhvr>
                                        <p:cTn id="33" dur="1000" fill="hold"/>
                                        <p:tgtEl>
                                          <p:spTgt spid="12">
                                            <p:graphicEl>
                                              <a:dgm id="{C56DC7DB-0B86-43AA-B610-4682B051348C}"/>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
                                            <p:graphicEl>
                                              <a:dgm id="{0D660AD1-E9F6-4A69-A982-BC2E622CF0BB}"/>
                                            </p:graphicEl>
                                          </p:spTgt>
                                        </p:tgtEl>
                                        <p:attrNameLst>
                                          <p:attrName>style.visibility</p:attrName>
                                        </p:attrNameLst>
                                      </p:cBhvr>
                                      <p:to>
                                        <p:strVal val="visible"/>
                                      </p:to>
                                    </p:set>
                                    <p:animEffect transition="in" filter="fade">
                                      <p:cBhvr>
                                        <p:cTn id="36" dur="1000"/>
                                        <p:tgtEl>
                                          <p:spTgt spid="12">
                                            <p:graphicEl>
                                              <a:dgm id="{0D660AD1-E9F6-4A69-A982-BC2E622CF0BB}"/>
                                            </p:graphicEl>
                                          </p:spTgt>
                                        </p:tgtEl>
                                      </p:cBhvr>
                                    </p:animEffect>
                                    <p:anim calcmode="lin" valueType="num">
                                      <p:cBhvr>
                                        <p:cTn id="37" dur="1000" fill="hold"/>
                                        <p:tgtEl>
                                          <p:spTgt spid="12">
                                            <p:graphicEl>
                                              <a:dgm id="{0D660AD1-E9F6-4A69-A982-BC2E622CF0BB}"/>
                                            </p:graphicEl>
                                          </p:spTgt>
                                        </p:tgtEl>
                                        <p:attrNameLst>
                                          <p:attrName>ppt_x</p:attrName>
                                        </p:attrNameLst>
                                      </p:cBhvr>
                                      <p:tavLst>
                                        <p:tav tm="0">
                                          <p:val>
                                            <p:strVal val="#ppt_x"/>
                                          </p:val>
                                        </p:tav>
                                        <p:tav tm="100000">
                                          <p:val>
                                            <p:strVal val="#ppt_x"/>
                                          </p:val>
                                        </p:tav>
                                      </p:tavLst>
                                    </p:anim>
                                    <p:anim calcmode="lin" valueType="num">
                                      <p:cBhvr>
                                        <p:cTn id="38" dur="1000" fill="hold"/>
                                        <p:tgtEl>
                                          <p:spTgt spid="12">
                                            <p:graphicEl>
                                              <a:dgm id="{0D660AD1-E9F6-4A69-A982-BC2E622CF0BB}"/>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2">
                                            <p:graphicEl>
                                              <a:dgm id="{5A7E589A-78B0-458F-A0A2-F85F56DCCA9C}"/>
                                            </p:graphicEl>
                                          </p:spTgt>
                                        </p:tgtEl>
                                        <p:attrNameLst>
                                          <p:attrName>style.visibility</p:attrName>
                                        </p:attrNameLst>
                                      </p:cBhvr>
                                      <p:to>
                                        <p:strVal val="visible"/>
                                      </p:to>
                                    </p:set>
                                    <p:animEffect transition="in" filter="fade">
                                      <p:cBhvr>
                                        <p:cTn id="43" dur="1000"/>
                                        <p:tgtEl>
                                          <p:spTgt spid="12">
                                            <p:graphicEl>
                                              <a:dgm id="{5A7E589A-78B0-458F-A0A2-F85F56DCCA9C}"/>
                                            </p:graphicEl>
                                          </p:spTgt>
                                        </p:tgtEl>
                                      </p:cBhvr>
                                    </p:animEffect>
                                    <p:anim calcmode="lin" valueType="num">
                                      <p:cBhvr>
                                        <p:cTn id="44" dur="1000" fill="hold"/>
                                        <p:tgtEl>
                                          <p:spTgt spid="12">
                                            <p:graphicEl>
                                              <a:dgm id="{5A7E589A-78B0-458F-A0A2-F85F56DCCA9C}"/>
                                            </p:graphicEl>
                                          </p:spTgt>
                                        </p:tgtEl>
                                        <p:attrNameLst>
                                          <p:attrName>ppt_x</p:attrName>
                                        </p:attrNameLst>
                                      </p:cBhvr>
                                      <p:tavLst>
                                        <p:tav tm="0">
                                          <p:val>
                                            <p:strVal val="#ppt_x"/>
                                          </p:val>
                                        </p:tav>
                                        <p:tav tm="100000">
                                          <p:val>
                                            <p:strVal val="#ppt_x"/>
                                          </p:val>
                                        </p:tav>
                                      </p:tavLst>
                                    </p:anim>
                                    <p:anim calcmode="lin" valueType="num">
                                      <p:cBhvr>
                                        <p:cTn id="45" dur="1000" fill="hold"/>
                                        <p:tgtEl>
                                          <p:spTgt spid="12">
                                            <p:graphicEl>
                                              <a:dgm id="{5A7E589A-78B0-458F-A0A2-F85F56DCCA9C}"/>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2"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fingerprint on a circuit board&#10;&#10;Description automatically generated">
            <a:extLst>
              <a:ext uri="{FF2B5EF4-FFF2-40B4-BE49-F238E27FC236}">
                <a16:creationId xmlns:a16="http://schemas.microsoft.com/office/drawing/2014/main" id="{24692891-C0A5-87C2-930E-2CCB3665BD88}"/>
              </a:ext>
            </a:extLst>
          </p:cNvPr>
          <p:cNvPicPr>
            <a:picLocks noChangeAspect="1"/>
          </p:cNvPicPr>
          <p:nvPr/>
        </p:nvPicPr>
        <p:blipFill rotWithShape="1">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3749B3F-34AA-7F01-821B-071BF127599B}"/>
              </a:ext>
            </a:extLst>
          </p:cNvPr>
          <p:cNvSpPr>
            <a:spLocks noGrp="1"/>
          </p:cNvSpPr>
          <p:nvPr>
            <p:ph type="title"/>
          </p:nvPr>
        </p:nvSpPr>
        <p:spPr>
          <a:xfrm>
            <a:off x="838200" y="365125"/>
            <a:ext cx="10515600" cy="1325563"/>
          </a:xfrm>
        </p:spPr>
        <p:txBody>
          <a:bodyPr>
            <a:normAutofit/>
          </a:bodyPr>
          <a:lstStyle/>
          <a:p>
            <a:r>
              <a:rPr lang="en-US">
                <a:solidFill>
                  <a:srgbClr val="FFFFFF"/>
                </a:solidFill>
              </a:rPr>
              <a:t>Conclusion:</a:t>
            </a:r>
            <a:br>
              <a:rPr lang="en-US">
                <a:solidFill>
                  <a:srgbClr val="FFFFFF"/>
                </a:solidFill>
              </a:rPr>
            </a:br>
            <a:endParaRPr lang="en-US" dirty="0">
              <a:solidFill>
                <a:srgbClr val="FFFFFF"/>
              </a:solidFill>
            </a:endParaRPr>
          </a:p>
        </p:txBody>
      </p:sp>
      <p:sp>
        <p:nvSpPr>
          <p:cNvPr id="3" name="Content Placeholder 2">
            <a:extLst>
              <a:ext uri="{FF2B5EF4-FFF2-40B4-BE49-F238E27FC236}">
                <a16:creationId xmlns:a16="http://schemas.microsoft.com/office/drawing/2014/main" id="{50975654-D87D-8E06-E491-7734855CD988}"/>
              </a:ext>
            </a:extLst>
          </p:cNvPr>
          <p:cNvSpPr>
            <a:spLocks noGrp="1"/>
          </p:cNvSpPr>
          <p:nvPr>
            <p:ph idx="1"/>
          </p:nvPr>
        </p:nvSpPr>
        <p:spPr>
          <a:xfrm>
            <a:off x="838200" y="1825625"/>
            <a:ext cx="10515600" cy="4351338"/>
          </a:xfrm>
        </p:spPr>
        <p:txBody>
          <a:bodyPr>
            <a:normAutofit/>
          </a:bodyPr>
          <a:lstStyle/>
          <a:p>
            <a:r>
              <a:rPr lang="en-US">
                <a:solidFill>
                  <a:srgbClr val="FFFFFF"/>
                </a:solidFill>
              </a:rPr>
              <a:t>The analysis of the Cyber Events Database offers critical insights into the multifaceted challenges of cybersecurity. </a:t>
            </a:r>
          </a:p>
          <a:p>
            <a:r>
              <a:rPr lang="en-US">
                <a:solidFill>
                  <a:srgbClr val="FFFFFF"/>
                </a:solidFill>
              </a:rPr>
              <a:t>By understanding global threat dynamics, adapting defense tactics, addressing sector-specific vulnerabilities, fostering collaborative responses, and prioritizing strategic defense measures.</a:t>
            </a:r>
          </a:p>
          <a:p>
            <a:r>
              <a:rPr lang="en-US">
                <a:solidFill>
                  <a:srgbClr val="FFFFFF"/>
                </a:solidFill>
              </a:rPr>
              <a:t>Stakeholders can navigate the cybersecurity landscape with greater resilience and efficacy. In an ever-evolving digital environment, informed decision-making and proactive action are essential for safeguarding against cyber threats and preserving the integrity of critical systems and data.</a:t>
            </a:r>
          </a:p>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endParaRPr lang="en-US" dirty="0">
              <a:solidFill>
                <a:srgbClr val="FFFFFF"/>
              </a:solidFill>
            </a:endParaRPr>
          </a:p>
        </p:txBody>
      </p:sp>
      <p:sp>
        <p:nvSpPr>
          <p:cNvPr id="15" name="TextBox 14">
            <a:extLst>
              <a:ext uri="{FF2B5EF4-FFF2-40B4-BE49-F238E27FC236}">
                <a16:creationId xmlns:a16="http://schemas.microsoft.com/office/drawing/2014/main" id="{6757A090-2683-6FA1-1EC2-BBD02062419A}"/>
              </a:ext>
            </a:extLst>
          </p:cNvPr>
          <p:cNvSpPr txBox="1"/>
          <p:nvPr/>
        </p:nvSpPr>
        <p:spPr>
          <a:xfrm>
            <a:off x="9732673" y="6657945"/>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gestaconsulenza.it/2023/11/28/direttiva-csr-ed-european-sustainability-reporting-standards-una-ulteriore-sfida-per-le-imprese-2/cybersecurity-2/">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5970744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5F18414D-1626-4996-AACB-23D3DE45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B87F6FF-C9A7-A7A9-3BE1-677BCF6B0063}"/>
              </a:ext>
            </a:extLst>
          </p:cNvPr>
          <p:cNvSpPr>
            <a:spLocks noGrp="1"/>
          </p:cNvSpPr>
          <p:nvPr>
            <p:ph type="title"/>
          </p:nvPr>
        </p:nvSpPr>
        <p:spPr>
          <a:xfrm>
            <a:off x="6095999" y="707132"/>
            <a:ext cx="5791201" cy="2387600"/>
          </a:xfrm>
        </p:spPr>
        <p:txBody>
          <a:bodyPr vert="horz" lIns="91440" tIns="45720" rIns="91440" bIns="45720" rtlCol="0" anchor="b">
            <a:normAutofit/>
          </a:bodyPr>
          <a:lstStyle/>
          <a:p>
            <a:r>
              <a:rPr lang="en-US" sz="7200" kern="1200" dirty="0">
                <a:solidFill>
                  <a:schemeClr val="bg1"/>
                </a:solidFill>
                <a:latin typeface="+mj-lt"/>
                <a:ea typeface="+mj-ea"/>
                <a:cs typeface="+mj-cs"/>
              </a:rPr>
              <a:t>THANK YOU!</a:t>
            </a:r>
          </a:p>
        </p:txBody>
      </p:sp>
      <p:pic>
        <p:nvPicPr>
          <p:cNvPr id="6" name="Graphic 5" descr="Handshake">
            <a:extLst>
              <a:ext uri="{FF2B5EF4-FFF2-40B4-BE49-F238E27FC236}">
                <a16:creationId xmlns:a16="http://schemas.microsoft.com/office/drawing/2014/main" id="{9247E2D4-033C-1691-1D96-1DA5D0B75B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206" y="1069839"/>
            <a:ext cx="4718321" cy="4718321"/>
          </a:xfrm>
          <a:prstGeom prst="rect">
            <a:avLst/>
          </a:prstGeom>
        </p:spPr>
      </p:pic>
      <p:sp>
        <p:nvSpPr>
          <p:cNvPr id="45" name="Rectangle 44">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07A9243D-8FC3-4B36-874B-55906B03F4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96001" y="3209925"/>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BB8A3B0-49B0-B8E8-AC63-B867754D0875}"/>
              </a:ext>
            </a:extLst>
          </p:cNvPr>
          <p:cNvSpPr txBox="1"/>
          <p:nvPr/>
        </p:nvSpPr>
        <p:spPr>
          <a:xfrm>
            <a:off x="5948412" y="3278743"/>
            <a:ext cx="5938788" cy="830997"/>
          </a:xfrm>
          <a:prstGeom prst="rect">
            <a:avLst/>
          </a:prstGeom>
          <a:noFill/>
        </p:spPr>
        <p:txBody>
          <a:bodyPr wrap="square" rtlCol="0">
            <a:spAutoFit/>
          </a:bodyPr>
          <a:lstStyle/>
          <a:p>
            <a:pPr algn="ctr"/>
            <a:r>
              <a:rPr lang="en-US" sz="2400" dirty="0">
                <a:solidFill>
                  <a:schemeClr val="bg1"/>
                </a:solidFill>
              </a:rPr>
              <a:t>Akash Thanneeru </a:t>
            </a:r>
          </a:p>
          <a:p>
            <a:pPr algn="ctr"/>
            <a:r>
              <a:rPr lang="en-US" sz="2400" dirty="0">
                <a:solidFill>
                  <a:schemeClr val="bg1"/>
                </a:solidFill>
              </a:rPr>
              <a:t>S569652@nwmissouri.edu</a:t>
            </a:r>
          </a:p>
        </p:txBody>
      </p:sp>
    </p:spTree>
    <p:extLst>
      <p:ext uri="{BB962C8B-B14F-4D97-AF65-F5344CB8AC3E}">
        <p14:creationId xmlns:p14="http://schemas.microsoft.com/office/powerpoint/2010/main" val="27744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D0B3E74-18B2-922A-2ED6-E7306B9EC08A}"/>
              </a:ext>
            </a:extLst>
          </p:cNvPr>
          <p:cNvSpPr>
            <a:spLocks noGrp="1"/>
          </p:cNvSpPr>
          <p:nvPr>
            <p:ph type="title"/>
          </p:nvPr>
        </p:nvSpPr>
        <p:spPr>
          <a:xfrm>
            <a:off x="838200" y="448721"/>
            <a:ext cx="4707671" cy="1225650"/>
          </a:xfrm>
        </p:spPr>
        <p:txBody>
          <a:bodyPr anchor="b">
            <a:normAutofit/>
          </a:bodyPr>
          <a:lstStyle/>
          <a:p>
            <a:r>
              <a:rPr lang="en-US" sz="3800" dirty="0">
                <a:solidFill>
                  <a:schemeClr val="bg1"/>
                </a:solidFill>
              </a:rPr>
              <a:t>Why Cyber Events Database?</a:t>
            </a:r>
          </a:p>
        </p:txBody>
      </p:sp>
      <p:cxnSp>
        <p:nvCxnSpPr>
          <p:cNvPr id="22" name="Straight Connector 2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1307334-4016-AF58-9A45-A5141B6B4002}"/>
              </a:ext>
            </a:extLst>
          </p:cNvPr>
          <p:cNvSpPr>
            <a:spLocks noGrp="1"/>
          </p:cNvSpPr>
          <p:nvPr>
            <p:ph idx="1"/>
          </p:nvPr>
        </p:nvSpPr>
        <p:spPr>
          <a:xfrm>
            <a:off x="897769" y="1909192"/>
            <a:ext cx="4586513" cy="3647710"/>
          </a:xfrm>
        </p:spPr>
        <p:txBody>
          <a:bodyPr>
            <a:normAutofit/>
          </a:bodyPr>
          <a:lstStyle/>
          <a:p>
            <a:r>
              <a:rPr lang="en-US" sz="1300" dirty="0">
                <a:solidFill>
                  <a:schemeClr val="bg1"/>
                </a:solidFill>
              </a:rPr>
              <a:t>The increasing scale and impact of cyber events has become an enduring concern. </a:t>
            </a:r>
          </a:p>
          <a:p>
            <a:r>
              <a:rPr lang="en-US" sz="1300" dirty="0">
                <a:solidFill>
                  <a:schemeClr val="bg1"/>
                </a:solidFill>
              </a:rPr>
              <a:t>Information on the range of threat actors, motives, industries affected, and classified impacts is often scarce, fractured, or available only through expensive private organizations. </a:t>
            </a:r>
          </a:p>
          <a:p>
            <a:r>
              <a:rPr lang="en-US" sz="1300" dirty="0">
                <a:solidFill>
                  <a:schemeClr val="bg1"/>
                </a:solidFill>
              </a:rPr>
              <a:t>Both the private and public sectors face a multi-faceted cybersecurity problem, lacking the basic tools needed to make strategic decisions about prevention and response.</a:t>
            </a:r>
          </a:p>
          <a:p>
            <a:r>
              <a:rPr lang="en-US" sz="1300" dirty="0">
                <a:solidFill>
                  <a:schemeClr val="bg1"/>
                </a:solidFill>
              </a:rPr>
              <a:t>To bridge this gap, the Center for International and Security Studies at Maryland (CISSM) and </a:t>
            </a:r>
            <a:r>
              <a:rPr lang="en-US" sz="1300" dirty="0" err="1">
                <a:solidFill>
                  <a:schemeClr val="bg1"/>
                </a:solidFill>
              </a:rPr>
              <a:t>GoTech</a:t>
            </a:r>
            <a:r>
              <a:rPr lang="en-US" sz="1300" dirty="0">
                <a:solidFill>
                  <a:schemeClr val="bg1"/>
                </a:solidFill>
              </a:rPr>
              <a:t> launched the Cyber Events Database project. </a:t>
            </a:r>
          </a:p>
          <a:p>
            <a:r>
              <a:rPr lang="en-US" sz="1300" dirty="0">
                <a:solidFill>
                  <a:schemeClr val="bg1"/>
                </a:solidFill>
              </a:rPr>
              <a:t>This database includes information on cyberattacks from 2014 to the present, enabling users to distill analytical insights on cyber threats to specific industries and regions, observe trends over time, and analyze the behavior of different threat actors</a:t>
            </a:r>
          </a:p>
        </p:txBody>
      </p:sp>
      <p:cxnSp>
        <p:nvCxnSpPr>
          <p:cNvPr id="24" name="Straight Connector 2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robot with a face">
            <a:extLst>
              <a:ext uri="{FF2B5EF4-FFF2-40B4-BE49-F238E27FC236}">
                <a16:creationId xmlns:a16="http://schemas.microsoft.com/office/drawing/2014/main" id="{79C409CC-E770-149A-CF69-FDEA3BF0DDC1}"/>
              </a:ext>
            </a:extLst>
          </p:cNvPr>
          <p:cNvPicPr>
            <a:picLocks noChangeAspect="1"/>
          </p:cNvPicPr>
          <p:nvPr/>
        </p:nvPicPr>
        <p:blipFill rotWithShape="1">
          <a:blip r:embed="rId2"/>
          <a:srcRect l="11509" r="1" b="1"/>
          <a:stretch/>
        </p:blipFill>
        <p:spPr>
          <a:xfrm>
            <a:off x="6525453" y="1187762"/>
            <a:ext cx="5666547" cy="4482475"/>
          </a:xfrm>
          <a:prstGeom prst="rect">
            <a:avLst/>
          </a:prstGeom>
        </p:spPr>
      </p:pic>
    </p:spTree>
    <p:extLst>
      <p:ext uri="{BB962C8B-B14F-4D97-AF65-F5344CB8AC3E}">
        <p14:creationId xmlns:p14="http://schemas.microsoft.com/office/powerpoint/2010/main" val="196027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1000"/>
                                        <p:tgtEl>
                                          <p:spTgt spid="3">
                                            <p:txEl>
                                              <p:pRg st="1" end="1"/>
                                            </p:txEl>
                                          </p:spTgt>
                                        </p:tgtEl>
                                      </p:cBhvr>
                                    </p:animEffect>
                                    <p:anim calcmode="lin" valueType="num">
                                      <p:cBhvr>
                                        <p:cTn id="3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1000"/>
                                        <p:tgtEl>
                                          <p:spTgt spid="3">
                                            <p:txEl>
                                              <p:pRg st="2" end="2"/>
                                            </p:txEl>
                                          </p:spTgt>
                                        </p:tgtEl>
                                      </p:cBhvr>
                                    </p:animEffect>
                                    <p:anim calcmode="lin" valueType="num">
                                      <p:cBhvr>
                                        <p:cTn id="4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1000"/>
                                        <p:tgtEl>
                                          <p:spTgt spid="3">
                                            <p:txEl>
                                              <p:pRg st="3" end="3"/>
                                            </p:txEl>
                                          </p:spTgt>
                                        </p:tgtEl>
                                      </p:cBhvr>
                                    </p:animEffect>
                                    <p:anim calcmode="lin" valueType="num">
                                      <p:cBhvr>
                                        <p:cTn id="4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Effect transition="in" filter="fade">
                                      <p:cBhvr>
                                        <p:cTn id="53" dur="1000"/>
                                        <p:tgtEl>
                                          <p:spTgt spid="3">
                                            <p:txEl>
                                              <p:pRg st="4" end="4"/>
                                            </p:txEl>
                                          </p:spTgt>
                                        </p:tgtEl>
                                      </p:cBhvr>
                                    </p:animEffect>
                                    <p:anim calcmode="lin" valueType="num">
                                      <p:cBhvr>
                                        <p:cTn id="5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green and blue background&#10;&#10;Description automatically generated">
            <a:extLst>
              <a:ext uri="{FF2B5EF4-FFF2-40B4-BE49-F238E27FC236}">
                <a16:creationId xmlns:a16="http://schemas.microsoft.com/office/drawing/2014/main" id="{6621A994-B038-AC41-0DC1-3B8725FB47EC}"/>
              </a:ext>
            </a:extLst>
          </p:cNvPr>
          <p:cNvPicPr>
            <a:picLocks noChangeAspect="1"/>
          </p:cNvPicPr>
          <p:nvPr/>
        </p:nvPicPr>
        <p:blipFill rotWithShape="1">
          <a:blip r:embed="rId2">
            <a:alphaModFix amt="35000"/>
          </a:blip>
          <a:srcRect t="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C3750BDA-45BD-5634-886D-FC1D3F8D2481}"/>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Data Collection Method:</a:t>
            </a:r>
          </a:p>
        </p:txBody>
      </p:sp>
      <p:graphicFrame>
        <p:nvGraphicFramePr>
          <p:cNvPr id="5" name="Content Placeholder 2">
            <a:extLst>
              <a:ext uri="{FF2B5EF4-FFF2-40B4-BE49-F238E27FC236}">
                <a16:creationId xmlns:a16="http://schemas.microsoft.com/office/drawing/2014/main" id="{9A0E7C39-21F4-B9FA-76E7-37BA31E621E5}"/>
              </a:ext>
            </a:extLst>
          </p:cNvPr>
          <p:cNvGraphicFramePr>
            <a:graphicFrameLocks noGrp="1"/>
          </p:cNvGraphicFramePr>
          <p:nvPr>
            <p:ph idx="1"/>
            <p:extLst>
              <p:ext uri="{D42A27DB-BD31-4B8C-83A1-F6EECF244321}">
                <p14:modId xmlns:p14="http://schemas.microsoft.com/office/powerpoint/2010/main" val="401414721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44691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in a hoodie using a computer&#10;&#10;Description automatically generated">
            <a:extLst>
              <a:ext uri="{FF2B5EF4-FFF2-40B4-BE49-F238E27FC236}">
                <a16:creationId xmlns:a16="http://schemas.microsoft.com/office/drawing/2014/main" id="{B6BEAF5A-0855-F683-16A7-0017C8BDE992}"/>
              </a:ext>
            </a:extLst>
          </p:cNvPr>
          <p:cNvPicPr>
            <a:picLocks noChangeAspect="1"/>
          </p:cNvPicPr>
          <p:nvPr/>
        </p:nvPicPr>
        <p:blipFill rotWithShape="1">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15094"/>
          <a:stretch/>
        </p:blipFill>
        <p:spPr>
          <a:xfrm>
            <a:off x="20" y="10"/>
            <a:ext cx="12191980" cy="6857990"/>
          </a:xfrm>
          <a:prstGeom prst="rect">
            <a:avLst/>
          </a:prstGeom>
        </p:spPr>
      </p:pic>
      <p:sp>
        <p:nvSpPr>
          <p:cNvPr id="2" name="Title 1">
            <a:extLst>
              <a:ext uri="{FF2B5EF4-FFF2-40B4-BE49-F238E27FC236}">
                <a16:creationId xmlns:a16="http://schemas.microsoft.com/office/drawing/2014/main" id="{B78527FB-DF55-4452-3213-F5B5767A2BE8}"/>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The dataset includes structured information across several categories</a:t>
            </a:r>
          </a:p>
        </p:txBody>
      </p:sp>
      <p:graphicFrame>
        <p:nvGraphicFramePr>
          <p:cNvPr id="15" name="Content Placeholder 2">
            <a:extLst>
              <a:ext uri="{FF2B5EF4-FFF2-40B4-BE49-F238E27FC236}">
                <a16:creationId xmlns:a16="http://schemas.microsoft.com/office/drawing/2014/main" id="{930088F5-AA27-8562-C039-0C3F2745AFE6}"/>
              </a:ext>
            </a:extLst>
          </p:cNvPr>
          <p:cNvGraphicFramePr>
            <a:graphicFrameLocks noGrp="1"/>
          </p:cNvGraphicFramePr>
          <p:nvPr>
            <p:ph idx="1"/>
            <p:extLst>
              <p:ext uri="{D42A27DB-BD31-4B8C-83A1-F6EECF244321}">
                <p14:modId xmlns:p14="http://schemas.microsoft.com/office/powerpoint/2010/main" val="53860847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B589A29C-9CCA-86B8-ACF5-3A57DDE6A5C8}"/>
              </a:ext>
            </a:extLst>
          </p:cNvPr>
          <p:cNvSpPr txBox="1"/>
          <p:nvPr/>
        </p:nvSpPr>
        <p:spPr>
          <a:xfrm>
            <a:off x="10005183" y="6657945"/>
            <a:ext cx="218681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ifpnews.com/exclusive/iranian-databases-target-of-attacks-caused-by-cisco-switch-flaw/">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7136730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15">
                                            <p:graphicEl>
                                              <a:dgm id="{D60BEA90-D3E8-4573-98C8-2CD0CDC8CE49}"/>
                                            </p:graphicEl>
                                          </p:spTgt>
                                        </p:tgtEl>
                                        <p:attrNameLst>
                                          <p:attrName>style.visibility</p:attrName>
                                        </p:attrNameLst>
                                      </p:cBhvr>
                                      <p:to>
                                        <p:strVal val="visible"/>
                                      </p:to>
                                    </p:set>
                                    <p:anim calcmode="lin" valueType="num">
                                      <p:cBhvr>
                                        <p:cTn id="12" dur="1000" fill="hold"/>
                                        <p:tgtEl>
                                          <p:spTgt spid="15">
                                            <p:graphicEl>
                                              <a:dgm id="{D60BEA90-D3E8-4573-98C8-2CD0CDC8CE49}"/>
                                            </p:graphicEl>
                                          </p:spTgt>
                                        </p:tgtEl>
                                        <p:attrNameLst>
                                          <p:attrName>ppt_w</p:attrName>
                                        </p:attrNameLst>
                                      </p:cBhvr>
                                      <p:tavLst>
                                        <p:tav tm="0">
                                          <p:val>
                                            <p:fltVal val="0"/>
                                          </p:val>
                                        </p:tav>
                                        <p:tav tm="100000">
                                          <p:val>
                                            <p:strVal val="#ppt_w"/>
                                          </p:val>
                                        </p:tav>
                                      </p:tavLst>
                                    </p:anim>
                                    <p:anim calcmode="lin" valueType="num">
                                      <p:cBhvr>
                                        <p:cTn id="13" dur="1000" fill="hold"/>
                                        <p:tgtEl>
                                          <p:spTgt spid="15">
                                            <p:graphicEl>
                                              <a:dgm id="{D60BEA90-D3E8-4573-98C8-2CD0CDC8CE49}"/>
                                            </p:graphicEl>
                                          </p:spTgt>
                                        </p:tgtEl>
                                        <p:attrNameLst>
                                          <p:attrName>ppt_h</p:attrName>
                                        </p:attrNameLst>
                                      </p:cBhvr>
                                      <p:tavLst>
                                        <p:tav tm="0">
                                          <p:val>
                                            <p:fltVal val="0"/>
                                          </p:val>
                                        </p:tav>
                                        <p:tav tm="100000">
                                          <p:val>
                                            <p:strVal val="#ppt_h"/>
                                          </p:val>
                                        </p:tav>
                                      </p:tavLst>
                                    </p:anim>
                                    <p:anim calcmode="lin" valueType="num">
                                      <p:cBhvr>
                                        <p:cTn id="14" dur="1000" fill="hold"/>
                                        <p:tgtEl>
                                          <p:spTgt spid="15">
                                            <p:graphicEl>
                                              <a:dgm id="{D60BEA90-D3E8-4573-98C8-2CD0CDC8CE49}"/>
                                            </p:graphicEl>
                                          </p:spTgt>
                                        </p:tgtEl>
                                        <p:attrNameLst>
                                          <p:attrName>style.rotation</p:attrName>
                                        </p:attrNameLst>
                                      </p:cBhvr>
                                      <p:tavLst>
                                        <p:tav tm="0">
                                          <p:val>
                                            <p:fltVal val="90"/>
                                          </p:val>
                                        </p:tav>
                                        <p:tav tm="100000">
                                          <p:val>
                                            <p:fltVal val="0"/>
                                          </p:val>
                                        </p:tav>
                                      </p:tavLst>
                                    </p:anim>
                                    <p:animEffect transition="in" filter="fade">
                                      <p:cBhvr>
                                        <p:cTn id="15" dur="1000"/>
                                        <p:tgtEl>
                                          <p:spTgt spid="15">
                                            <p:graphicEl>
                                              <a:dgm id="{D60BEA90-D3E8-4573-98C8-2CD0CDC8CE49}"/>
                                            </p:graphicEl>
                                          </p:spTgt>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15">
                                            <p:graphicEl>
                                              <a:dgm id="{6FCB5BFD-55F9-42F3-8F92-AB96CAA34601}"/>
                                            </p:graphicEl>
                                          </p:spTgt>
                                        </p:tgtEl>
                                        <p:attrNameLst>
                                          <p:attrName>style.visibility</p:attrName>
                                        </p:attrNameLst>
                                      </p:cBhvr>
                                      <p:to>
                                        <p:strVal val="visible"/>
                                      </p:to>
                                    </p:set>
                                    <p:anim calcmode="lin" valueType="num">
                                      <p:cBhvr>
                                        <p:cTn id="18" dur="1000" fill="hold"/>
                                        <p:tgtEl>
                                          <p:spTgt spid="15">
                                            <p:graphicEl>
                                              <a:dgm id="{6FCB5BFD-55F9-42F3-8F92-AB96CAA34601}"/>
                                            </p:graphicEl>
                                          </p:spTgt>
                                        </p:tgtEl>
                                        <p:attrNameLst>
                                          <p:attrName>ppt_w</p:attrName>
                                        </p:attrNameLst>
                                      </p:cBhvr>
                                      <p:tavLst>
                                        <p:tav tm="0">
                                          <p:val>
                                            <p:fltVal val="0"/>
                                          </p:val>
                                        </p:tav>
                                        <p:tav tm="100000">
                                          <p:val>
                                            <p:strVal val="#ppt_w"/>
                                          </p:val>
                                        </p:tav>
                                      </p:tavLst>
                                    </p:anim>
                                    <p:anim calcmode="lin" valueType="num">
                                      <p:cBhvr>
                                        <p:cTn id="19" dur="1000" fill="hold"/>
                                        <p:tgtEl>
                                          <p:spTgt spid="15">
                                            <p:graphicEl>
                                              <a:dgm id="{6FCB5BFD-55F9-42F3-8F92-AB96CAA34601}"/>
                                            </p:graphicEl>
                                          </p:spTgt>
                                        </p:tgtEl>
                                        <p:attrNameLst>
                                          <p:attrName>ppt_h</p:attrName>
                                        </p:attrNameLst>
                                      </p:cBhvr>
                                      <p:tavLst>
                                        <p:tav tm="0">
                                          <p:val>
                                            <p:fltVal val="0"/>
                                          </p:val>
                                        </p:tav>
                                        <p:tav tm="100000">
                                          <p:val>
                                            <p:strVal val="#ppt_h"/>
                                          </p:val>
                                        </p:tav>
                                      </p:tavLst>
                                    </p:anim>
                                    <p:anim calcmode="lin" valueType="num">
                                      <p:cBhvr>
                                        <p:cTn id="20" dur="1000" fill="hold"/>
                                        <p:tgtEl>
                                          <p:spTgt spid="15">
                                            <p:graphicEl>
                                              <a:dgm id="{6FCB5BFD-55F9-42F3-8F92-AB96CAA34601}"/>
                                            </p:graphicEl>
                                          </p:spTgt>
                                        </p:tgtEl>
                                        <p:attrNameLst>
                                          <p:attrName>style.rotation</p:attrName>
                                        </p:attrNameLst>
                                      </p:cBhvr>
                                      <p:tavLst>
                                        <p:tav tm="0">
                                          <p:val>
                                            <p:fltVal val="90"/>
                                          </p:val>
                                        </p:tav>
                                        <p:tav tm="100000">
                                          <p:val>
                                            <p:fltVal val="0"/>
                                          </p:val>
                                        </p:tav>
                                      </p:tavLst>
                                    </p:anim>
                                    <p:animEffect transition="in" filter="fade">
                                      <p:cBhvr>
                                        <p:cTn id="21" dur="1000"/>
                                        <p:tgtEl>
                                          <p:spTgt spid="15">
                                            <p:graphicEl>
                                              <a:dgm id="{6FCB5BFD-55F9-42F3-8F92-AB96CAA34601}"/>
                                            </p:graphicEl>
                                          </p:spTgt>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15">
                                            <p:graphicEl>
                                              <a:dgm id="{66C29E20-F1B2-41DB-9372-7E56BDB66C07}"/>
                                            </p:graphicEl>
                                          </p:spTgt>
                                        </p:tgtEl>
                                        <p:attrNameLst>
                                          <p:attrName>style.visibility</p:attrName>
                                        </p:attrNameLst>
                                      </p:cBhvr>
                                      <p:to>
                                        <p:strVal val="visible"/>
                                      </p:to>
                                    </p:set>
                                    <p:anim calcmode="lin" valueType="num">
                                      <p:cBhvr>
                                        <p:cTn id="24" dur="1000" fill="hold"/>
                                        <p:tgtEl>
                                          <p:spTgt spid="15">
                                            <p:graphicEl>
                                              <a:dgm id="{66C29E20-F1B2-41DB-9372-7E56BDB66C07}"/>
                                            </p:graphicEl>
                                          </p:spTgt>
                                        </p:tgtEl>
                                        <p:attrNameLst>
                                          <p:attrName>ppt_w</p:attrName>
                                        </p:attrNameLst>
                                      </p:cBhvr>
                                      <p:tavLst>
                                        <p:tav tm="0">
                                          <p:val>
                                            <p:fltVal val="0"/>
                                          </p:val>
                                        </p:tav>
                                        <p:tav tm="100000">
                                          <p:val>
                                            <p:strVal val="#ppt_w"/>
                                          </p:val>
                                        </p:tav>
                                      </p:tavLst>
                                    </p:anim>
                                    <p:anim calcmode="lin" valueType="num">
                                      <p:cBhvr>
                                        <p:cTn id="25" dur="1000" fill="hold"/>
                                        <p:tgtEl>
                                          <p:spTgt spid="15">
                                            <p:graphicEl>
                                              <a:dgm id="{66C29E20-F1B2-41DB-9372-7E56BDB66C07}"/>
                                            </p:graphicEl>
                                          </p:spTgt>
                                        </p:tgtEl>
                                        <p:attrNameLst>
                                          <p:attrName>ppt_h</p:attrName>
                                        </p:attrNameLst>
                                      </p:cBhvr>
                                      <p:tavLst>
                                        <p:tav tm="0">
                                          <p:val>
                                            <p:fltVal val="0"/>
                                          </p:val>
                                        </p:tav>
                                        <p:tav tm="100000">
                                          <p:val>
                                            <p:strVal val="#ppt_h"/>
                                          </p:val>
                                        </p:tav>
                                      </p:tavLst>
                                    </p:anim>
                                    <p:anim calcmode="lin" valueType="num">
                                      <p:cBhvr>
                                        <p:cTn id="26" dur="1000" fill="hold"/>
                                        <p:tgtEl>
                                          <p:spTgt spid="15">
                                            <p:graphicEl>
                                              <a:dgm id="{66C29E20-F1B2-41DB-9372-7E56BDB66C07}"/>
                                            </p:graphicEl>
                                          </p:spTgt>
                                        </p:tgtEl>
                                        <p:attrNameLst>
                                          <p:attrName>style.rotation</p:attrName>
                                        </p:attrNameLst>
                                      </p:cBhvr>
                                      <p:tavLst>
                                        <p:tav tm="0">
                                          <p:val>
                                            <p:fltVal val="90"/>
                                          </p:val>
                                        </p:tav>
                                        <p:tav tm="100000">
                                          <p:val>
                                            <p:fltVal val="0"/>
                                          </p:val>
                                        </p:tav>
                                      </p:tavLst>
                                    </p:anim>
                                    <p:animEffect transition="in" filter="fade">
                                      <p:cBhvr>
                                        <p:cTn id="27" dur="1000"/>
                                        <p:tgtEl>
                                          <p:spTgt spid="15">
                                            <p:graphicEl>
                                              <a:dgm id="{66C29E20-F1B2-41DB-9372-7E56BDB66C07}"/>
                                            </p:graphicEl>
                                          </p:spTgt>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15">
                                            <p:graphicEl>
                                              <a:dgm id="{B505D710-3CC9-46C7-B4DD-FC3C01ACB5FC}"/>
                                            </p:graphicEl>
                                          </p:spTgt>
                                        </p:tgtEl>
                                        <p:attrNameLst>
                                          <p:attrName>style.visibility</p:attrName>
                                        </p:attrNameLst>
                                      </p:cBhvr>
                                      <p:to>
                                        <p:strVal val="visible"/>
                                      </p:to>
                                    </p:set>
                                    <p:anim calcmode="lin" valueType="num">
                                      <p:cBhvr>
                                        <p:cTn id="30" dur="1000" fill="hold"/>
                                        <p:tgtEl>
                                          <p:spTgt spid="15">
                                            <p:graphicEl>
                                              <a:dgm id="{B505D710-3CC9-46C7-B4DD-FC3C01ACB5FC}"/>
                                            </p:graphicEl>
                                          </p:spTgt>
                                        </p:tgtEl>
                                        <p:attrNameLst>
                                          <p:attrName>ppt_w</p:attrName>
                                        </p:attrNameLst>
                                      </p:cBhvr>
                                      <p:tavLst>
                                        <p:tav tm="0">
                                          <p:val>
                                            <p:fltVal val="0"/>
                                          </p:val>
                                        </p:tav>
                                        <p:tav tm="100000">
                                          <p:val>
                                            <p:strVal val="#ppt_w"/>
                                          </p:val>
                                        </p:tav>
                                      </p:tavLst>
                                    </p:anim>
                                    <p:anim calcmode="lin" valueType="num">
                                      <p:cBhvr>
                                        <p:cTn id="31" dur="1000" fill="hold"/>
                                        <p:tgtEl>
                                          <p:spTgt spid="15">
                                            <p:graphicEl>
                                              <a:dgm id="{B505D710-3CC9-46C7-B4DD-FC3C01ACB5FC}"/>
                                            </p:graphicEl>
                                          </p:spTgt>
                                        </p:tgtEl>
                                        <p:attrNameLst>
                                          <p:attrName>ppt_h</p:attrName>
                                        </p:attrNameLst>
                                      </p:cBhvr>
                                      <p:tavLst>
                                        <p:tav tm="0">
                                          <p:val>
                                            <p:fltVal val="0"/>
                                          </p:val>
                                        </p:tav>
                                        <p:tav tm="100000">
                                          <p:val>
                                            <p:strVal val="#ppt_h"/>
                                          </p:val>
                                        </p:tav>
                                      </p:tavLst>
                                    </p:anim>
                                    <p:anim calcmode="lin" valueType="num">
                                      <p:cBhvr>
                                        <p:cTn id="32" dur="1000" fill="hold"/>
                                        <p:tgtEl>
                                          <p:spTgt spid="15">
                                            <p:graphicEl>
                                              <a:dgm id="{B505D710-3CC9-46C7-B4DD-FC3C01ACB5FC}"/>
                                            </p:graphicEl>
                                          </p:spTgt>
                                        </p:tgtEl>
                                        <p:attrNameLst>
                                          <p:attrName>style.rotation</p:attrName>
                                        </p:attrNameLst>
                                      </p:cBhvr>
                                      <p:tavLst>
                                        <p:tav tm="0">
                                          <p:val>
                                            <p:fltVal val="90"/>
                                          </p:val>
                                        </p:tav>
                                        <p:tav tm="100000">
                                          <p:val>
                                            <p:fltVal val="0"/>
                                          </p:val>
                                        </p:tav>
                                      </p:tavLst>
                                    </p:anim>
                                    <p:animEffect transition="in" filter="fade">
                                      <p:cBhvr>
                                        <p:cTn id="33" dur="1000"/>
                                        <p:tgtEl>
                                          <p:spTgt spid="15">
                                            <p:graphicEl>
                                              <a:dgm id="{B505D710-3CC9-46C7-B4DD-FC3C01ACB5FC}"/>
                                            </p:graphicEl>
                                          </p:spTgt>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15">
                                            <p:graphicEl>
                                              <a:dgm id="{F65D7DEE-567F-4189-8889-4EC08DB5DC84}"/>
                                            </p:graphicEl>
                                          </p:spTgt>
                                        </p:tgtEl>
                                        <p:attrNameLst>
                                          <p:attrName>style.visibility</p:attrName>
                                        </p:attrNameLst>
                                      </p:cBhvr>
                                      <p:to>
                                        <p:strVal val="visible"/>
                                      </p:to>
                                    </p:set>
                                    <p:anim calcmode="lin" valueType="num">
                                      <p:cBhvr>
                                        <p:cTn id="36" dur="1000" fill="hold"/>
                                        <p:tgtEl>
                                          <p:spTgt spid="15">
                                            <p:graphicEl>
                                              <a:dgm id="{F65D7DEE-567F-4189-8889-4EC08DB5DC84}"/>
                                            </p:graphicEl>
                                          </p:spTgt>
                                        </p:tgtEl>
                                        <p:attrNameLst>
                                          <p:attrName>ppt_w</p:attrName>
                                        </p:attrNameLst>
                                      </p:cBhvr>
                                      <p:tavLst>
                                        <p:tav tm="0">
                                          <p:val>
                                            <p:fltVal val="0"/>
                                          </p:val>
                                        </p:tav>
                                        <p:tav tm="100000">
                                          <p:val>
                                            <p:strVal val="#ppt_w"/>
                                          </p:val>
                                        </p:tav>
                                      </p:tavLst>
                                    </p:anim>
                                    <p:anim calcmode="lin" valueType="num">
                                      <p:cBhvr>
                                        <p:cTn id="37" dur="1000" fill="hold"/>
                                        <p:tgtEl>
                                          <p:spTgt spid="15">
                                            <p:graphicEl>
                                              <a:dgm id="{F65D7DEE-567F-4189-8889-4EC08DB5DC84}"/>
                                            </p:graphicEl>
                                          </p:spTgt>
                                        </p:tgtEl>
                                        <p:attrNameLst>
                                          <p:attrName>ppt_h</p:attrName>
                                        </p:attrNameLst>
                                      </p:cBhvr>
                                      <p:tavLst>
                                        <p:tav tm="0">
                                          <p:val>
                                            <p:fltVal val="0"/>
                                          </p:val>
                                        </p:tav>
                                        <p:tav tm="100000">
                                          <p:val>
                                            <p:strVal val="#ppt_h"/>
                                          </p:val>
                                        </p:tav>
                                      </p:tavLst>
                                    </p:anim>
                                    <p:anim calcmode="lin" valueType="num">
                                      <p:cBhvr>
                                        <p:cTn id="38" dur="1000" fill="hold"/>
                                        <p:tgtEl>
                                          <p:spTgt spid="15">
                                            <p:graphicEl>
                                              <a:dgm id="{F65D7DEE-567F-4189-8889-4EC08DB5DC84}"/>
                                            </p:graphicEl>
                                          </p:spTgt>
                                        </p:tgtEl>
                                        <p:attrNameLst>
                                          <p:attrName>style.rotation</p:attrName>
                                        </p:attrNameLst>
                                      </p:cBhvr>
                                      <p:tavLst>
                                        <p:tav tm="0">
                                          <p:val>
                                            <p:fltVal val="90"/>
                                          </p:val>
                                        </p:tav>
                                        <p:tav tm="100000">
                                          <p:val>
                                            <p:fltVal val="0"/>
                                          </p:val>
                                        </p:tav>
                                      </p:tavLst>
                                    </p:anim>
                                    <p:animEffect transition="in" filter="fade">
                                      <p:cBhvr>
                                        <p:cTn id="39" dur="1000"/>
                                        <p:tgtEl>
                                          <p:spTgt spid="15">
                                            <p:graphicEl>
                                              <a:dgm id="{F65D7DEE-567F-4189-8889-4EC08DB5DC84}"/>
                                            </p:graphicEl>
                                          </p:spTgt>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15">
                                            <p:graphicEl>
                                              <a:dgm id="{38848F4C-41E3-4206-A72B-A78AE903D0DC}"/>
                                            </p:graphicEl>
                                          </p:spTgt>
                                        </p:tgtEl>
                                        <p:attrNameLst>
                                          <p:attrName>style.visibility</p:attrName>
                                        </p:attrNameLst>
                                      </p:cBhvr>
                                      <p:to>
                                        <p:strVal val="visible"/>
                                      </p:to>
                                    </p:set>
                                    <p:anim calcmode="lin" valueType="num">
                                      <p:cBhvr>
                                        <p:cTn id="42" dur="1000" fill="hold"/>
                                        <p:tgtEl>
                                          <p:spTgt spid="15">
                                            <p:graphicEl>
                                              <a:dgm id="{38848F4C-41E3-4206-A72B-A78AE903D0DC}"/>
                                            </p:graphicEl>
                                          </p:spTgt>
                                        </p:tgtEl>
                                        <p:attrNameLst>
                                          <p:attrName>ppt_w</p:attrName>
                                        </p:attrNameLst>
                                      </p:cBhvr>
                                      <p:tavLst>
                                        <p:tav tm="0">
                                          <p:val>
                                            <p:fltVal val="0"/>
                                          </p:val>
                                        </p:tav>
                                        <p:tav tm="100000">
                                          <p:val>
                                            <p:strVal val="#ppt_w"/>
                                          </p:val>
                                        </p:tav>
                                      </p:tavLst>
                                    </p:anim>
                                    <p:anim calcmode="lin" valueType="num">
                                      <p:cBhvr>
                                        <p:cTn id="43" dur="1000" fill="hold"/>
                                        <p:tgtEl>
                                          <p:spTgt spid="15">
                                            <p:graphicEl>
                                              <a:dgm id="{38848F4C-41E3-4206-A72B-A78AE903D0DC}"/>
                                            </p:graphicEl>
                                          </p:spTgt>
                                        </p:tgtEl>
                                        <p:attrNameLst>
                                          <p:attrName>ppt_h</p:attrName>
                                        </p:attrNameLst>
                                      </p:cBhvr>
                                      <p:tavLst>
                                        <p:tav tm="0">
                                          <p:val>
                                            <p:fltVal val="0"/>
                                          </p:val>
                                        </p:tav>
                                        <p:tav tm="100000">
                                          <p:val>
                                            <p:strVal val="#ppt_h"/>
                                          </p:val>
                                        </p:tav>
                                      </p:tavLst>
                                    </p:anim>
                                    <p:anim calcmode="lin" valueType="num">
                                      <p:cBhvr>
                                        <p:cTn id="44" dur="1000" fill="hold"/>
                                        <p:tgtEl>
                                          <p:spTgt spid="15">
                                            <p:graphicEl>
                                              <a:dgm id="{38848F4C-41E3-4206-A72B-A78AE903D0DC}"/>
                                            </p:graphicEl>
                                          </p:spTgt>
                                        </p:tgtEl>
                                        <p:attrNameLst>
                                          <p:attrName>style.rotation</p:attrName>
                                        </p:attrNameLst>
                                      </p:cBhvr>
                                      <p:tavLst>
                                        <p:tav tm="0">
                                          <p:val>
                                            <p:fltVal val="90"/>
                                          </p:val>
                                        </p:tav>
                                        <p:tav tm="100000">
                                          <p:val>
                                            <p:fltVal val="0"/>
                                          </p:val>
                                        </p:tav>
                                      </p:tavLst>
                                    </p:anim>
                                    <p:animEffect transition="in" filter="fade">
                                      <p:cBhvr>
                                        <p:cTn id="45" dur="1000"/>
                                        <p:tgtEl>
                                          <p:spTgt spid="15">
                                            <p:graphicEl>
                                              <a:dgm id="{38848F4C-41E3-4206-A72B-A78AE903D0DC}"/>
                                            </p:graphicEl>
                                          </p:spTgt>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15">
                                            <p:graphicEl>
                                              <a:dgm id="{05F96EFF-FB18-425A-906F-361195AA5CAE}"/>
                                            </p:graphicEl>
                                          </p:spTgt>
                                        </p:tgtEl>
                                        <p:attrNameLst>
                                          <p:attrName>style.visibility</p:attrName>
                                        </p:attrNameLst>
                                      </p:cBhvr>
                                      <p:to>
                                        <p:strVal val="visible"/>
                                      </p:to>
                                    </p:set>
                                    <p:anim calcmode="lin" valueType="num">
                                      <p:cBhvr>
                                        <p:cTn id="48" dur="1000" fill="hold"/>
                                        <p:tgtEl>
                                          <p:spTgt spid="15">
                                            <p:graphicEl>
                                              <a:dgm id="{05F96EFF-FB18-425A-906F-361195AA5CAE}"/>
                                            </p:graphicEl>
                                          </p:spTgt>
                                        </p:tgtEl>
                                        <p:attrNameLst>
                                          <p:attrName>ppt_w</p:attrName>
                                        </p:attrNameLst>
                                      </p:cBhvr>
                                      <p:tavLst>
                                        <p:tav tm="0">
                                          <p:val>
                                            <p:fltVal val="0"/>
                                          </p:val>
                                        </p:tav>
                                        <p:tav tm="100000">
                                          <p:val>
                                            <p:strVal val="#ppt_w"/>
                                          </p:val>
                                        </p:tav>
                                      </p:tavLst>
                                    </p:anim>
                                    <p:anim calcmode="lin" valueType="num">
                                      <p:cBhvr>
                                        <p:cTn id="49" dur="1000" fill="hold"/>
                                        <p:tgtEl>
                                          <p:spTgt spid="15">
                                            <p:graphicEl>
                                              <a:dgm id="{05F96EFF-FB18-425A-906F-361195AA5CAE}"/>
                                            </p:graphicEl>
                                          </p:spTgt>
                                        </p:tgtEl>
                                        <p:attrNameLst>
                                          <p:attrName>ppt_h</p:attrName>
                                        </p:attrNameLst>
                                      </p:cBhvr>
                                      <p:tavLst>
                                        <p:tav tm="0">
                                          <p:val>
                                            <p:fltVal val="0"/>
                                          </p:val>
                                        </p:tav>
                                        <p:tav tm="100000">
                                          <p:val>
                                            <p:strVal val="#ppt_h"/>
                                          </p:val>
                                        </p:tav>
                                      </p:tavLst>
                                    </p:anim>
                                    <p:anim calcmode="lin" valueType="num">
                                      <p:cBhvr>
                                        <p:cTn id="50" dur="1000" fill="hold"/>
                                        <p:tgtEl>
                                          <p:spTgt spid="15">
                                            <p:graphicEl>
                                              <a:dgm id="{05F96EFF-FB18-425A-906F-361195AA5CAE}"/>
                                            </p:graphicEl>
                                          </p:spTgt>
                                        </p:tgtEl>
                                        <p:attrNameLst>
                                          <p:attrName>style.rotation</p:attrName>
                                        </p:attrNameLst>
                                      </p:cBhvr>
                                      <p:tavLst>
                                        <p:tav tm="0">
                                          <p:val>
                                            <p:fltVal val="90"/>
                                          </p:val>
                                        </p:tav>
                                        <p:tav tm="100000">
                                          <p:val>
                                            <p:fltVal val="0"/>
                                          </p:val>
                                        </p:tav>
                                      </p:tavLst>
                                    </p:anim>
                                    <p:animEffect transition="in" filter="fade">
                                      <p:cBhvr>
                                        <p:cTn id="51" dur="1000"/>
                                        <p:tgtEl>
                                          <p:spTgt spid="15">
                                            <p:graphicEl>
                                              <a:dgm id="{05F96EFF-FB18-425A-906F-361195AA5CAE}"/>
                                            </p:graphicEl>
                                          </p:spTgt>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15">
                                            <p:graphicEl>
                                              <a:dgm id="{DDEFF144-ABC1-4CC8-8285-FA0DD5F9D68E}"/>
                                            </p:graphicEl>
                                          </p:spTgt>
                                        </p:tgtEl>
                                        <p:attrNameLst>
                                          <p:attrName>style.visibility</p:attrName>
                                        </p:attrNameLst>
                                      </p:cBhvr>
                                      <p:to>
                                        <p:strVal val="visible"/>
                                      </p:to>
                                    </p:set>
                                    <p:anim calcmode="lin" valueType="num">
                                      <p:cBhvr>
                                        <p:cTn id="54" dur="1000" fill="hold"/>
                                        <p:tgtEl>
                                          <p:spTgt spid="15">
                                            <p:graphicEl>
                                              <a:dgm id="{DDEFF144-ABC1-4CC8-8285-FA0DD5F9D68E}"/>
                                            </p:graphicEl>
                                          </p:spTgt>
                                        </p:tgtEl>
                                        <p:attrNameLst>
                                          <p:attrName>ppt_w</p:attrName>
                                        </p:attrNameLst>
                                      </p:cBhvr>
                                      <p:tavLst>
                                        <p:tav tm="0">
                                          <p:val>
                                            <p:fltVal val="0"/>
                                          </p:val>
                                        </p:tav>
                                        <p:tav tm="100000">
                                          <p:val>
                                            <p:strVal val="#ppt_w"/>
                                          </p:val>
                                        </p:tav>
                                      </p:tavLst>
                                    </p:anim>
                                    <p:anim calcmode="lin" valueType="num">
                                      <p:cBhvr>
                                        <p:cTn id="55" dur="1000" fill="hold"/>
                                        <p:tgtEl>
                                          <p:spTgt spid="15">
                                            <p:graphicEl>
                                              <a:dgm id="{DDEFF144-ABC1-4CC8-8285-FA0DD5F9D68E}"/>
                                            </p:graphicEl>
                                          </p:spTgt>
                                        </p:tgtEl>
                                        <p:attrNameLst>
                                          <p:attrName>ppt_h</p:attrName>
                                        </p:attrNameLst>
                                      </p:cBhvr>
                                      <p:tavLst>
                                        <p:tav tm="0">
                                          <p:val>
                                            <p:fltVal val="0"/>
                                          </p:val>
                                        </p:tav>
                                        <p:tav tm="100000">
                                          <p:val>
                                            <p:strVal val="#ppt_h"/>
                                          </p:val>
                                        </p:tav>
                                      </p:tavLst>
                                    </p:anim>
                                    <p:anim calcmode="lin" valueType="num">
                                      <p:cBhvr>
                                        <p:cTn id="56" dur="1000" fill="hold"/>
                                        <p:tgtEl>
                                          <p:spTgt spid="15">
                                            <p:graphicEl>
                                              <a:dgm id="{DDEFF144-ABC1-4CC8-8285-FA0DD5F9D68E}"/>
                                            </p:graphicEl>
                                          </p:spTgt>
                                        </p:tgtEl>
                                        <p:attrNameLst>
                                          <p:attrName>style.rotation</p:attrName>
                                        </p:attrNameLst>
                                      </p:cBhvr>
                                      <p:tavLst>
                                        <p:tav tm="0">
                                          <p:val>
                                            <p:fltVal val="90"/>
                                          </p:val>
                                        </p:tav>
                                        <p:tav tm="100000">
                                          <p:val>
                                            <p:fltVal val="0"/>
                                          </p:val>
                                        </p:tav>
                                      </p:tavLst>
                                    </p:anim>
                                    <p:animEffect transition="in" filter="fade">
                                      <p:cBhvr>
                                        <p:cTn id="57" dur="1000"/>
                                        <p:tgtEl>
                                          <p:spTgt spid="15">
                                            <p:graphicEl>
                                              <a:dgm id="{DDEFF144-ABC1-4CC8-8285-FA0DD5F9D68E}"/>
                                            </p:graphicEl>
                                          </p:spTgt>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15">
                                            <p:graphicEl>
                                              <a:dgm id="{3F18A896-3B2F-4A3C-8C95-791382525942}"/>
                                            </p:graphicEl>
                                          </p:spTgt>
                                        </p:tgtEl>
                                        <p:attrNameLst>
                                          <p:attrName>style.visibility</p:attrName>
                                        </p:attrNameLst>
                                      </p:cBhvr>
                                      <p:to>
                                        <p:strVal val="visible"/>
                                      </p:to>
                                    </p:set>
                                    <p:anim calcmode="lin" valueType="num">
                                      <p:cBhvr>
                                        <p:cTn id="60" dur="1000" fill="hold"/>
                                        <p:tgtEl>
                                          <p:spTgt spid="15">
                                            <p:graphicEl>
                                              <a:dgm id="{3F18A896-3B2F-4A3C-8C95-791382525942}"/>
                                            </p:graphicEl>
                                          </p:spTgt>
                                        </p:tgtEl>
                                        <p:attrNameLst>
                                          <p:attrName>ppt_w</p:attrName>
                                        </p:attrNameLst>
                                      </p:cBhvr>
                                      <p:tavLst>
                                        <p:tav tm="0">
                                          <p:val>
                                            <p:fltVal val="0"/>
                                          </p:val>
                                        </p:tav>
                                        <p:tav tm="100000">
                                          <p:val>
                                            <p:strVal val="#ppt_w"/>
                                          </p:val>
                                        </p:tav>
                                      </p:tavLst>
                                    </p:anim>
                                    <p:anim calcmode="lin" valueType="num">
                                      <p:cBhvr>
                                        <p:cTn id="61" dur="1000" fill="hold"/>
                                        <p:tgtEl>
                                          <p:spTgt spid="15">
                                            <p:graphicEl>
                                              <a:dgm id="{3F18A896-3B2F-4A3C-8C95-791382525942}"/>
                                            </p:graphicEl>
                                          </p:spTgt>
                                        </p:tgtEl>
                                        <p:attrNameLst>
                                          <p:attrName>ppt_h</p:attrName>
                                        </p:attrNameLst>
                                      </p:cBhvr>
                                      <p:tavLst>
                                        <p:tav tm="0">
                                          <p:val>
                                            <p:fltVal val="0"/>
                                          </p:val>
                                        </p:tav>
                                        <p:tav tm="100000">
                                          <p:val>
                                            <p:strVal val="#ppt_h"/>
                                          </p:val>
                                        </p:tav>
                                      </p:tavLst>
                                    </p:anim>
                                    <p:anim calcmode="lin" valueType="num">
                                      <p:cBhvr>
                                        <p:cTn id="62" dur="1000" fill="hold"/>
                                        <p:tgtEl>
                                          <p:spTgt spid="15">
                                            <p:graphicEl>
                                              <a:dgm id="{3F18A896-3B2F-4A3C-8C95-791382525942}"/>
                                            </p:graphicEl>
                                          </p:spTgt>
                                        </p:tgtEl>
                                        <p:attrNameLst>
                                          <p:attrName>style.rotation</p:attrName>
                                        </p:attrNameLst>
                                      </p:cBhvr>
                                      <p:tavLst>
                                        <p:tav tm="0">
                                          <p:val>
                                            <p:fltVal val="90"/>
                                          </p:val>
                                        </p:tav>
                                        <p:tav tm="100000">
                                          <p:val>
                                            <p:fltVal val="0"/>
                                          </p:val>
                                        </p:tav>
                                      </p:tavLst>
                                    </p:anim>
                                    <p:animEffect transition="in" filter="fade">
                                      <p:cBhvr>
                                        <p:cTn id="63" dur="1000"/>
                                        <p:tgtEl>
                                          <p:spTgt spid="15">
                                            <p:graphicEl>
                                              <a:dgm id="{3F18A896-3B2F-4A3C-8C95-791382525942}"/>
                                            </p:graphicEl>
                                          </p:spTgt>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15">
                                            <p:graphicEl>
                                              <a:dgm id="{BEE821B7-C929-408D-B652-8F3D2EBAB378}"/>
                                            </p:graphicEl>
                                          </p:spTgt>
                                        </p:tgtEl>
                                        <p:attrNameLst>
                                          <p:attrName>style.visibility</p:attrName>
                                        </p:attrNameLst>
                                      </p:cBhvr>
                                      <p:to>
                                        <p:strVal val="visible"/>
                                      </p:to>
                                    </p:set>
                                    <p:anim calcmode="lin" valueType="num">
                                      <p:cBhvr>
                                        <p:cTn id="66" dur="1000" fill="hold"/>
                                        <p:tgtEl>
                                          <p:spTgt spid="15">
                                            <p:graphicEl>
                                              <a:dgm id="{BEE821B7-C929-408D-B652-8F3D2EBAB378}"/>
                                            </p:graphicEl>
                                          </p:spTgt>
                                        </p:tgtEl>
                                        <p:attrNameLst>
                                          <p:attrName>ppt_w</p:attrName>
                                        </p:attrNameLst>
                                      </p:cBhvr>
                                      <p:tavLst>
                                        <p:tav tm="0">
                                          <p:val>
                                            <p:fltVal val="0"/>
                                          </p:val>
                                        </p:tav>
                                        <p:tav tm="100000">
                                          <p:val>
                                            <p:strVal val="#ppt_w"/>
                                          </p:val>
                                        </p:tav>
                                      </p:tavLst>
                                    </p:anim>
                                    <p:anim calcmode="lin" valueType="num">
                                      <p:cBhvr>
                                        <p:cTn id="67" dur="1000" fill="hold"/>
                                        <p:tgtEl>
                                          <p:spTgt spid="15">
                                            <p:graphicEl>
                                              <a:dgm id="{BEE821B7-C929-408D-B652-8F3D2EBAB378}"/>
                                            </p:graphicEl>
                                          </p:spTgt>
                                        </p:tgtEl>
                                        <p:attrNameLst>
                                          <p:attrName>ppt_h</p:attrName>
                                        </p:attrNameLst>
                                      </p:cBhvr>
                                      <p:tavLst>
                                        <p:tav tm="0">
                                          <p:val>
                                            <p:fltVal val="0"/>
                                          </p:val>
                                        </p:tav>
                                        <p:tav tm="100000">
                                          <p:val>
                                            <p:strVal val="#ppt_h"/>
                                          </p:val>
                                        </p:tav>
                                      </p:tavLst>
                                    </p:anim>
                                    <p:anim calcmode="lin" valueType="num">
                                      <p:cBhvr>
                                        <p:cTn id="68" dur="1000" fill="hold"/>
                                        <p:tgtEl>
                                          <p:spTgt spid="15">
                                            <p:graphicEl>
                                              <a:dgm id="{BEE821B7-C929-408D-B652-8F3D2EBAB378}"/>
                                            </p:graphicEl>
                                          </p:spTgt>
                                        </p:tgtEl>
                                        <p:attrNameLst>
                                          <p:attrName>style.rotation</p:attrName>
                                        </p:attrNameLst>
                                      </p:cBhvr>
                                      <p:tavLst>
                                        <p:tav tm="0">
                                          <p:val>
                                            <p:fltVal val="90"/>
                                          </p:val>
                                        </p:tav>
                                        <p:tav tm="100000">
                                          <p:val>
                                            <p:fltVal val="0"/>
                                          </p:val>
                                        </p:tav>
                                      </p:tavLst>
                                    </p:anim>
                                    <p:animEffect transition="in" filter="fade">
                                      <p:cBhvr>
                                        <p:cTn id="69" dur="1000"/>
                                        <p:tgtEl>
                                          <p:spTgt spid="15">
                                            <p:graphicEl>
                                              <a:dgm id="{BEE821B7-C929-408D-B652-8F3D2EBAB378}"/>
                                            </p:graphicEl>
                                          </p:spTgt>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15">
                                            <p:graphicEl>
                                              <a:dgm id="{838466A2-9D1E-4B80-8322-0811FD1DBB62}"/>
                                            </p:graphicEl>
                                          </p:spTgt>
                                        </p:tgtEl>
                                        <p:attrNameLst>
                                          <p:attrName>style.visibility</p:attrName>
                                        </p:attrNameLst>
                                      </p:cBhvr>
                                      <p:to>
                                        <p:strVal val="visible"/>
                                      </p:to>
                                    </p:set>
                                    <p:anim calcmode="lin" valueType="num">
                                      <p:cBhvr>
                                        <p:cTn id="72" dur="1000" fill="hold"/>
                                        <p:tgtEl>
                                          <p:spTgt spid="15">
                                            <p:graphicEl>
                                              <a:dgm id="{838466A2-9D1E-4B80-8322-0811FD1DBB62}"/>
                                            </p:graphicEl>
                                          </p:spTgt>
                                        </p:tgtEl>
                                        <p:attrNameLst>
                                          <p:attrName>ppt_w</p:attrName>
                                        </p:attrNameLst>
                                      </p:cBhvr>
                                      <p:tavLst>
                                        <p:tav tm="0">
                                          <p:val>
                                            <p:fltVal val="0"/>
                                          </p:val>
                                        </p:tav>
                                        <p:tav tm="100000">
                                          <p:val>
                                            <p:strVal val="#ppt_w"/>
                                          </p:val>
                                        </p:tav>
                                      </p:tavLst>
                                    </p:anim>
                                    <p:anim calcmode="lin" valueType="num">
                                      <p:cBhvr>
                                        <p:cTn id="73" dur="1000" fill="hold"/>
                                        <p:tgtEl>
                                          <p:spTgt spid="15">
                                            <p:graphicEl>
                                              <a:dgm id="{838466A2-9D1E-4B80-8322-0811FD1DBB62}"/>
                                            </p:graphicEl>
                                          </p:spTgt>
                                        </p:tgtEl>
                                        <p:attrNameLst>
                                          <p:attrName>ppt_h</p:attrName>
                                        </p:attrNameLst>
                                      </p:cBhvr>
                                      <p:tavLst>
                                        <p:tav tm="0">
                                          <p:val>
                                            <p:fltVal val="0"/>
                                          </p:val>
                                        </p:tav>
                                        <p:tav tm="100000">
                                          <p:val>
                                            <p:strVal val="#ppt_h"/>
                                          </p:val>
                                        </p:tav>
                                      </p:tavLst>
                                    </p:anim>
                                    <p:anim calcmode="lin" valueType="num">
                                      <p:cBhvr>
                                        <p:cTn id="74" dur="1000" fill="hold"/>
                                        <p:tgtEl>
                                          <p:spTgt spid="15">
                                            <p:graphicEl>
                                              <a:dgm id="{838466A2-9D1E-4B80-8322-0811FD1DBB62}"/>
                                            </p:graphicEl>
                                          </p:spTgt>
                                        </p:tgtEl>
                                        <p:attrNameLst>
                                          <p:attrName>style.rotation</p:attrName>
                                        </p:attrNameLst>
                                      </p:cBhvr>
                                      <p:tavLst>
                                        <p:tav tm="0">
                                          <p:val>
                                            <p:fltVal val="90"/>
                                          </p:val>
                                        </p:tav>
                                        <p:tav tm="100000">
                                          <p:val>
                                            <p:fltVal val="0"/>
                                          </p:val>
                                        </p:tav>
                                      </p:tavLst>
                                    </p:anim>
                                    <p:animEffect transition="in" filter="fade">
                                      <p:cBhvr>
                                        <p:cTn id="75" dur="1000"/>
                                        <p:tgtEl>
                                          <p:spTgt spid="15">
                                            <p:graphicEl>
                                              <a:dgm id="{838466A2-9D1E-4B80-8322-0811FD1DBB62}"/>
                                            </p:graphicEl>
                                          </p:spTgt>
                                        </p:tgtEl>
                                      </p:cBhvr>
                                    </p:animEffect>
                                  </p:childTnLst>
                                </p:cTn>
                              </p:par>
                              <p:par>
                                <p:cTn id="76" presetID="31" presetClass="entr" presetSubtype="0" fill="hold" grpId="0" nodeType="withEffect">
                                  <p:stCondLst>
                                    <p:cond delay="0"/>
                                  </p:stCondLst>
                                  <p:childTnLst>
                                    <p:set>
                                      <p:cBhvr>
                                        <p:cTn id="77" dur="1" fill="hold">
                                          <p:stCondLst>
                                            <p:cond delay="0"/>
                                          </p:stCondLst>
                                        </p:cTn>
                                        <p:tgtEl>
                                          <p:spTgt spid="15">
                                            <p:graphicEl>
                                              <a:dgm id="{3AE9D681-F9AE-44C4-827C-BAFC8CD5A271}"/>
                                            </p:graphicEl>
                                          </p:spTgt>
                                        </p:tgtEl>
                                        <p:attrNameLst>
                                          <p:attrName>style.visibility</p:attrName>
                                        </p:attrNameLst>
                                      </p:cBhvr>
                                      <p:to>
                                        <p:strVal val="visible"/>
                                      </p:to>
                                    </p:set>
                                    <p:anim calcmode="lin" valueType="num">
                                      <p:cBhvr>
                                        <p:cTn id="78" dur="1000" fill="hold"/>
                                        <p:tgtEl>
                                          <p:spTgt spid="15">
                                            <p:graphicEl>
                                              <a:dgm id="{3AE9D681-F9AE-44C4-827C-BAFC8CD5A271}"/>
                                            </p:graphicEl>
                                          </p:spTgt>
                                        </p:tgtEl>
                                        <p:attrNameLst>
                                          <p:attrName>ppt_w</p:attrName>
                                        </p:attrNameLst>
                                      </p:cBhvr>
                                      <p:tavLst>
                                        <p:tav tm="0">
                                          <p:val>
                                            <p:fltVal val="0"/>
                                          </p:val>
                                        </p:tav>
                                        <p:tav tm="100000">
                                          <p:val>
                                            <p:strVal val="#ppt_w"/>
                                          </p:val>
                                        </p:tav>
                                      </p:tavLst>
                                    </p:anim>
                                    <p:anim calcmode="lin" valueType="num">
                                      <p:cBhvr>
                                        <p:cTn id="79" dur="1000" fill="hold"/>
                                        <p:tgtEl>
                                          <p:spTgt spid="15">
                                            <p:graphicEl>
                                              <a:dgm id="{3AE9D681-F9AE-44C4-827C-BAFC8CD5A271}"/>
                                            </p:graphicEl>
                                          </p:spTgt>
                                        </p:tgtEl>
                                        <p:attrNameLst>
                                          <p:attrName>ppt_h</p:attrName>
                                        </p:attrNameLst>
                                      </p:cBhvr>
                                      <p:tavLst>
                                        <p:tav tm="0">
                                          <p:val>
                                            <p:fltVal val="0"/>
                                          </p:val>
                                        </p:tav>
                                        <p:tav tm="100000">
                                          <p:val>
                                            <p:strVal val="#ppt_h"/>
                                          </p:val>
                                        </p:tav>
                                      </p:tavLst>
                                    </p:anim>
                                    <p:anim calcmode="lin" valueType="num">
                                      <p:cBhvr>
                                        <p:cTn id="80" dur="1000" fill="hold"/>
                                        <p:tgtEl>
                                          <p:spTgt spid="15">
                                            <p:graphicEl>
                                              <a:dgm id="{3AE9D681-F9AE-44C4-827C-BAFC8CD5A271}"/>
                                            </p:graphicEl>
                                          </p:spTgt>
                                        </p:tgtEl>
                                        <p:attrNameLst>
                                          <p:attrName>style.rotation</p:attrName>
                                        </p:attrNameLst>
                                      </p:cBhvr>
                                      <p:tavLst>
                                        <p:tav tm="0">
                                          <p:val>
                                            <p:fltVal val="90"/>
                                          </p:val>
                                        </p:tav>
                                        <p:tav tm="100000">
                                          <p:val>
                                            <p:fltVal val="0"/>
                                          </p:val>
                                        </p:tav>
                                      </p:tavLst>
                                    </p:anim>
                                    <p:animEffect transition="in" filter="fade">
                                      <p:cBhvr>
                                        <p:cTn id="81" dur="1000"/>
                                        <p:tgtEl>
                                          <p:spTgt spid="15">
                                            <p:graphicEl>
                                              <a:dgm id="{3AE9D681-F9AE-44C4-827C-BAFC8CD5A271}"/>
                                            </p:graphicEl>
                                          </p:spTgt>
                                        </p:tgtEl>
                                      </p:cBhvr>
                                    </p:animEffect>
                                  </p:childTnLst>
                                </p:cTn>
                              </p:par>
                              <p:par>
                                <p:cTn id="82" presetID="31" presetClass="entr" presetSubtype="0" fill="hold" grpId="0" nodeType="withEffect">
                                  <p:stCondLst>
                                    <p:cond delay="0"/>
                                  </p:stCondLst>
                                  <p:childTnLst>
                                    <p:set>
                                      <p:cBhvr>
                                        <p:cTn id="83" dur="1" fill="hold">
                                          <p:stCondLst>
                                            <p:cond delay="0"/>
                                          </p:stCondLst>
                                        </p:cTn>
                                        <p:tgtEl>
                                          <p:spTgt spid="15">
                                            <p:graphicEl>
                                              <a:dgm id="{69FCF43F-03E6-4AA6-9F95-6601BBC5506B}"/>
                                            </p:graphicEl>
                                          </p:spTgt>
                                        </p:tgtEl>
                                        <p:attrNameLst>
                                          <p:attrName>style.visibility</p:attrName>
                                        </p:attrNameLst>
                                      </p:cBhvr>
                                      <p:to>
                                        <p:strVal val="visible"/>
                                      </p:to>
                                    </p:set>
                                    <p:anim calcmode="lin" valueType="num">
                                      <p:cBhvr>
                                        <p:cTn id="84" dur="1000" fill="hold"/>
                                        <p:tgtEl>
                                          <p:spTgt spid="15">
                                            <p:graphicEl>
                                              <a:dgm id="{69FCF43F-03E6-4AA6-9F95-6601BBC5506B}"/>
                                            </p:graphicEl>
                                          </p:spTgt>
                                        </p:tgtEl>
                                        <p:attrNameLst>
                                          <p:attrName>ppt_w</p:attrName>
                                        </p:attrNameLst>
                                      </p:cBhvr>
                                      <p:tavLst>
                                        <p:tav tm="0">
                                          <p:val>
                                            <p:fltVal val="0"/>
                                          </p:val>
                                        </p:tav>
                                        <p:tav tm="100000">
                                          <p:val>
                                            <p:strVal val="#ppt_w"/>
                                          </p:val>
                                        </p:tav>
                                      </p:tavLst>
                                    </p:anim>
                                    <p:anim calcmode="lin" valueType="num">
                                      <p:cBhvr>
                                        <p:cTn id="85" dur="1000" fill="hold"/>
                                        <p:tgtEl>
                                          <p:spTgt spid="15">
                                            <p:graphicEl>
                                              <a:dgm id="{69FCF43F-03E6-4AA6-9F95-6601BBC5506B}"/>
                                            </p:graphicEl>
                                          </p:spTgt>
                                        </p:tgtEl>
                                        <p:attrNameLst>
                                          <p:attrName>ppt_h</p:attrName>
                                        </p:attrNameLst>
                                      </p:cBhvr>
                                      <p:tavLst>
                                        <p:tav tm="0">
                                          <p:val>
                                            <p:fltVal val="0"/>
                                          </p:val>
                                        </p:tav>
                                        <p:tav tm="100000">
                                          <p:val>
                                            <p:strVal val="#ppt_h"/>
                                          </p:val>
                                        </p:tav>
                                      </p:tavLst>
                                    </p:anim>
                                    <p:anim calcmode="lin" valueType="num">
                                      <p:cBhvr>
                                        <p:cTn id="86" dur="1000" fill="hold"/>
                                        <p:tgtEl>
                                          <p:spTgt spid="15">
                                            <p:graphicEl>
                                              <a:dgm id="{69FCF43F-03E6-4AA6-9F95-6601BBC5506B}"/>
                                            </p:graphicEl>
                                          </p:spTgt>
                                        </p:tgtEl>
                                        <p:attrNameLst>
                                          <p:attrName>style.rotation</p:attrName>
                                        </p:attrNameLst>
                                      </p:cBhvr>
                                      <p:tavLst>
                                        <p:tav tm="0">
                                          <p:val>
                                            <p:fltVal val="90"/>
                                          </p:val>
                                        </p:tav>
                                        <p:tav tm="100000">
                                          <p:val>
                                            <p:fltVal val="0"/>
                                          </p:val>
                                        </p:tav>
                                      </p:tavLst>
                                    </p:anim>
                                    <p:animEffect transition="in" filter="fade">
                                      <p:cBhvr>
                                        <p:cTn id="87" dur="1000"/>
                                        <p:tgtEl>
                                          <p:spTgt spid="15">
                                            <p:graphicEl>
                                              <a:dgm id="{69FCF43F-03E6-4AA6-9F95-6601BBC5506B}"/>
                                            </p:graphicEl>
                                          </p:spTgt>
                                        </p:tgtEl>
                                      </p:cBhvr>
                                    </p:animEffect>
                                  </p:childTnLst>
                                </p:cTn>
                              </p:par>
                              <p:par>
                                <p:cTn id="88" presetID="31" presetClass="entr" presetSubtype="0" fill="hold" grpId="0" nodeType="withEffect">
                                  <p:stCondLst>
                                    <p:cond delay="0"/>
                                  </p:stCondLst>
                                  <p:childTnLst>
                                    <p:set>
                                      <p:cBhvr>
                                        <p:cTn id="89" dur="1" fill="hold">
                                          <p:stCondLst>
                                            <p:cond delay="0"/>
                                          </p:stCondLst>
                                        </p:cTn>
                                        <p:tgtEl>
                                          <p:spTgt spid="15">
                                            <p:graphicEl>
                                              <a:dgm id="{4887EB72-68D3-410C-A40B-E71D2F6DD610}"/>
                                            </p:graphicEl>
                                          </p:spTgt>
                                        </p:tgtEl>
                                        <p:attrNameLst>
                                          <p:attrName>style.visibility</p:attrName>
                                        </p:attrNameLst>
                                      </p:cBhvr>
                                      <p:to>
                                        <p:strVal val="visible"/>
                                      </p:to>
                                    </p:set>
                                    <p:anim calcmode="lin" valueType="num">
                                      <p:cBhvr>
                                        <p:cTn id="90" dur="1000" fill="hold"/>
                                        <p:tgtEl>
                                          <p:spTgt spid="15">
                                            <p:graphicEl>
                                              <a:dgm id="{4887EB72-68D3-410C-A40B-E71D2F6DD610}"/>
                                            </p:graphicEl>
                                          </p:spTgt>
                                        </p:tgtEl>
                                        <p:attrNameLst>
                                          <p:attrName>ppt_w</p:attrName>
                                        </p:attrNameLst>
                                      </p:cBhvr>
                                      <p:tavLst>
                                        <p:tav tm="0">
                                          <p:val>
                                            <p:fltVal val="0"/>
                                          </p:val>
                                        </p:tav>
                                        <p:tav tm="100000">
                                          <p:val>
                                            <p:strVal val="#ppt_w"/>
                                          </p:val>
                                        </p:tav>
                                      </p:tavLst>
                                    </p:anim>
                                    <p:anim calcmode="lin" valueType="num">
                                      <p:cBhvr>
                                        <p:cTn id="91" dur="1000" fill="hold"/>
                                        <p:tgtEl>
                                          <p:spTgt spid="15">
                                            <p:graphicEl>
                                              <a:dgm id="{4887EB72-68D3-410C-A40B-E71D2F6DD610}"/>
                                            </p:graphicEl>
                                          </p:spTgt>
                                        </p:tgtEl>
                                        <p:attrNameLst>
                                          <p:attrName>ppt_h</p:attrName>
                                        </p:attrNameLst>
                                      </p:cBhvr>
                                      <p:tavLst>
                                        <p:tav tm="0">
                                          <p:val>
                                            <p:fltVal val="0"/>
                                          </p:val>
                                        </p:tav>
                                        <p:tav tm="100000">
                                          <p:val>
                                            <p:strVal val="#ppt_h"/>
                                          </p:val>
                                        </p:tav>
                                      </p:tavLst>
                                    </p:anim>
                                    <p:anim calcmode="lin" valueType="num">
                                      <p:cBhvr>
                                        <p:cTn id="92" dur="1000" fill="hold"/>
                                        <p:tgtEl>
                                          <p:spTgt spid="15">
                                            <p:graphicEl>
                                              <a:dgm id="{4887EB72-68D3-410C-A40B-E71D2F6DD610}"/>
                                            </p:graphicEl>
                                          </p:spTgt>
                                        </p:tgtEl>
                                        <p:attrNameLst>
                                          <p:attrName>style.rotation</p:attrName>
                                        </p:attrNameLst>
                                      </p:cBhvr>
                                      <p:tavLst>
                                        <p:tav tm="0">
                                          <p:val>
                                            <p:fltVal val="90"/>
                                          </p:val>
                                        </p:tav>
                                        <p:tav tm="100000">
                                          <p:val>
                                            <p:fltVal val="0"/>
                                          </p:val>
                                        </p:tav>
                                      </p:tavLst>
                                    </p:anim>
                                    <p:animEffect transition="in" filter="fade">
                                      <p:cBhvr>
                                        <p:cTn id="93" dur="1000"/>
                                        <p:tgtEl>
                                          <p:spTgt spid="15">
                                            <p:graphicEl>
                                              <a:dgm id="{4887EB72-68D3-410C-A40B-E71D2F6DD610}"/>
                                            </p:graphicEl>
                                          </p:spTgt>
                                        </p:tgtEl>
                                      </p:cBhvr>
                                    </p:animEffect>
                                  </p:childTnLst>
                                </p:cTn>
                              </p:par>
                              <p:par>
                                <p:cTn id="94" presetID="31" presetClass="entr" presetSubtype="0" fill="hold" grpId="0" nodeType="withEffect">
                                  <p:stCondLst>
                                    <p:cond delay="0"/>
                                  </p:stCondLst>
                                  <p:childTnLst>
                                    <p:set>
                                      <p:cBhvr>
                                        <p:cTn id="95" dur="1" fill="hold">
                                          <p:stCondLst>
                                            <p:cond delay="0"/>
                                          </p:stCondLst>
                                        </p:cTn>
                                        <p:tgtEl>
                                          <p:spTgt spid="15">
                                            <p:graphicEl>
                                              <a:dgm id="{6D1905F1-ABC4-4B70-BF6E-BEA935F54F1E}"/>
                                            </p:graphicEl>
                                          </p:spTgt>
                                        </p:tgtEl>
                                        <p:attrNameLst>
                                          <p:attrName>style.visibility</p:attrName>
                                        </p:attrNameLst>
                                      </p:cBhvr>
                                      <p:to>
                                        <p:strVal val="visible"/>
                                      </p:to>
                                    </p:set>
                                    <p:anim calcmode="lin" valueType="num">
                                      <p:cBhvr>
                                        <p:cTn id="96" dur="1000" fill="hold"/>
                                        <p:tgtEl>
                                          <p:spTgt spid="15">
                                            <p:graphicEl>
                                              <a:dgm id="{6D1905F1-ABC4-4B70-BF6E-BEA935F54F1E}"/>
                                            </p:graphicEl>
                                          </p:spTgt>
                                        </p:tgtEl>
                                        <p:attrNameLst>
                                          <p:attrName>ppt_w</p:attrName>
                                        </p:attrNameLst>
                                      </p:cBhvr>
                                      <p:tavLst>
                                        <p:tav tm="0">
                                          <p:val>
                                            <p:fltVal val="0"/>
                                          </p:val>
                                        </p:tav>
                                        <p:tav tm="100000">
                                          <p:val>
                                            <p:strVal val="#ppt_w"/>
                                          </p:val>
                                        </p:tav>
                                      </p:tavLst>
                                    </p:anim>
                                    <p:anim calcmode="lin" valueType="num">
                                      <p:cBhvr>
                                        <p:cTn id="97" dur="1000" fill="hold"/>
                                        <p:tgtEl>
                                          <p:spTgt spid="15">
                                            <p:graphicEl>
                                              <a:dgm id="{6D1905F1-ABC4-4B70-BF6E-BEA935F54F1E}"/>
                                            </p:graphicEl>
                                          </p:spTgt>
                                        </p:tgtEl>
                                        <p:attrNameLst>
                                          <p:attrName>ppt_h</p:attrName>
                                        </p:attrNameLst>
                                      </p:cBhvr>
                                      <p:tavLst>
                                        <p:tav tm="0">
                                          <p:val>
                                            <p:fltVal val="0"/>
                                          </p:val>
                                        </p:tav>
                                        <p:tav tm="100000">
                                          <p:val>
                                            <p:strVal val="#ppt_h"/>
                                          </p:val>
                                        </p:tav>
                                      </p:tavLst>
                                    </p:anim>
                                    <p:anim calcmode="lin" valueType="num">
                                      <p:cBhvr>
                                        <p:cTn id="98" dur="1000" fill="hold"/>
                                        <p:tgtEl>
                                          <p:spTgt spid="15">
                                            <p:graphicEl>
                                              <a:dgm id="{6D1905F1-ABC4-4B70-BF6E-BEA935F54F1E}"/>
                                            </p:graphicEl>
                                          </p:spTgt>
                                        </p:tgtEl>
                                        <p:attrNameLst>
                                          <p:attrName>style.rotation</p:attrName>
                                        </p:attrNameLst>
                                      </p:cBhvr>
                                      <p:tavLst>
                                        <p:tav tm="0">
                                          <p:val>
                                            <p:fltVal val="90"/>
                                          </p:val>
                                        </p:tav>
                                        <p:tav tm="100000">
                                          <p:val>
                                            <p:fltVal val="0"/>
                                          </p:val>
                                        </p:tav>
                                      </p:tavLst>
                                    </p:anim>
                                    <p:animEffect transition="in" filter="fade">
                                      <p:cBhvr>
                                        <p:cTn id="99" dur="1000"/>
                                        <p:tgtEl>
                                          <p:spTgt spid="15">
                                            <p:graphicEl>
                                              <a:dgm id="{6D1905F1-ABC4-4B70-BF6E-BEA935F54F1E}"/>
                                            </p:graphicEl>
                                          </p:spTgt>
                                        </p:tgtEl>
                                      </p:cBhvr>
                                    </p:animEffect>
                                  </p:childTnLst>
                                </p:cTn>
                              </p:par>
                              <p:par>
                                <p:cTn id="100" presetID="31" presetClass="entr" presetSubtype="0" fill="hold" grpId="0" nodeType="withEffect">
                                  <p:stCondLst>
                                    <p:cond delay="0"/>
                                  </p:stCondLst>
                                  <p:childTnLst>
                                    <p:set>
                                      <p:cBhvr>
                                        <p:cTn id="101" dur="1" fill="hold">
                                          <p:stCondLst>
                                            <p:cond delay="0"/>
                                          </p:stCondLst>
                                        </p:cTn>
                                        <p:tgtEl>
                                          <p:spTgt spid="15">
                                            <p:graphicEl>
                                              <a:dgm id="{D57AAD0E-A751-4122-BAA1-81F0864D388C}"/>
                                            </p:graphicEl>
                                          </p:spTgt>
                                        </p:tgtEl>
                                        <p:attrNameLst>
                                          <p:attrName>style.visibility</p:attrName>
                                        </p:attrNameLst>
                                      </p:cBhvr>
                                      <p:to>
                                        <p:strVal val="visible"/>
                                      </p:to>
                                    </p:set>
                                    <p:anim calcmode="lin" valueType="num">
                                      <p:cBhvr>
                                        <p:cTn id="102" dur="1000" fill="hold"/>
                                        <p:tgtEl>
                                          <p:spTgt spid="15">
                                            <p:graphicEl>
                                              <a:dgm id="{D57AAD0E-A751-4122-BAA1-81F0864D388C}"/>
                                            </p:graphicEl>
                                          </p:spTgt>
                                        </p:tgtEl>
                                        <p:attrNameLst>
                                          <p:attrName>ppt_w</p:attrName>
                                        </p:attrNameLst>
                                      </p:cBhvr>
                                      <p:tavLst>
                                        <p:tav tm="0">
                                          <p:val>
                                            <p:fltVal val="0"/>
                                          </p:val>
                                        </p:tav>
                                        <p:tav tm="100000">
                                          <p:val>
                                            <p:strVal val="#ppt_w"/>
                                          </p:val>
                                        </p:tav>
                                      </p:tavLst>
                                    </p:anim>
                                    <p:anim calcmode="lin" valueType="num">
                                      <p:cBhvr>
                                        <p:cTn id="103" dur="1000" fill="hold"/>
                                        <p:tgtEl>
                                          <p:spTgt spid="15">
                                            <p:graphicEl>
                                              <a:dgm id="{D57AAD0E-A751-4122-BAA1-81F0864D388C}"/>
                                            </p:graphicEl>
                                          </p:spTgt>
                                        </p:tgtEl>
                                        <p:attrNameLst>
                                          <p:attrName>ppt_h</p:attrName>
                                        </p:attrNameLst>
                                      </p:cBhvr>
                                      <p:tavLst>
                                        <p:tav tm="0">
                                          <p:val>
                                            <p:fltVal val="0"/>
                                          </p:val>
                                        </p:tav>
                                        <p:tav tm="100000">
                                          <p:val>
                                            <p:strVal val="#ppt_h"/>
                                          </p:val>
                                        </p:tav>
                                      </p:tavLst>
                                    </p:anim>
                                    <p:anim calcmode="lin" valueType="num">
                                      <p:cBhvr>
                                        <p:cTn id="104" dur="1000" fill="hold"/>
                                        <p:tgtEl>
                                          <p:spTgt spid="15">
                                            <p:graphicEl>
                                              <a:dgm id="{D57AAD0E-A751-4122-BAA1-81F0864D388C}"/>
                                            </p:graphicEl>
                                          </p:spTgt>
                                        </p:tgtEl>
                                        <p:attrNameLst>
                                          <p:attrName>style.rotation</p:attrName>
                                        </p:attrNameLst>
                                      </p:cBhvr>
                                      <p:tavLst>
                                        <p:tav tm="0">
                                          <p:val>
                                            <p:fltVal val="90"/>
                                          </p:val>
                                        </p:tav>
                                        <p:tav tm="100000">
                                          <p:val>
                                            <p:fltVal val="0"/>
                                          </p:val>
                                        </p:tav>
                                      </p:tavLst>
                                    </p:anim>
                                    <p:animEffect transition="in" filter="fade">
                                      <p:cBhvr>
                                        <p:cTn id="105" dur="1000"/>
                                        <p:tgtEl>
                                          <p:spTgt spid="15">
                                            <p:graphicEl>
                                              <a:dgm id="{D57AAD0E-A751-4122-BAA1-81F0864D388C}"/>
                                            </p:graphicEl>
                                          </p:spTgt>
                                        </p:tgtEl>
                                      </p:cBhvr>
                                    </p:animEffect>
                                  </p:childTnLst>
                                </p:cTn>
                              </p:par>
                              <p:par>
                                <p:cTn id="106" presetID="31" presetClass="entr" presetSubtype="0" fill="hold" grpId="0" nodeType="withEffect">
                                  <p:stCondLst>
                                    <p:cond delay="0"/>
                                  </p:stCondLst>
                                  <p:childTnLst>
                                    <p:set>
                                      <p:cBhvr>
                                        <p:cTn id="107" dur="1" fill="hold">
                                          <p:stCondLst>
                                            <p:cond delay="0"/>
                                          </p:stCondLst>
                                        </p:cTn>
                                        <p:tgtEl>
                                          <p:spTgt spid="15">
                                            <p:graphicEl>
                                              <a:dgm id="{026B0E2F-BC02-49E9-AAA9-BA7C7733FEDE}"/>
                                            </p:graphicEl>
                                          </p:spTgt>
                                        </p:tgtEl>
                                        <p:attrNameLst>
                                          <p:attrName>style.visibility</p:attrName>
                                        </p:attrNameLst>
                                      </p:cBhvr>
                                      <p:to>
                                        <p:strVal val="visible"/>
                                      </p:to>
                                    </p:set>
                                    <p:anim calcmode="lin" valueType="num">
                                      <p:cBhvr>
                                        <p:cTn id="108" dur="1000" fill="hold"/>
                                        <p:tgtEl>
                                          <p:spTgt spid="15">
                                            <p:graphicEl>
                                              <a:dgm id="{026B0E2F-BC02-49E9-AAA9-BA7C7733FEDE}"/>
                                            </p:graphicEl>
                                          </p:spTgt>
                                        </p:tgtEl>
                                        <p:attrNameLst>
                                          <p:attrName>ppt_w</p:attrName>
                                        </p:attrNameLst>
                                      </p:cBhvr>
                                      <p:tavLst>
                                        <p:tav tm="0">
                                          <p:val>
                                            <p:fltVal val="0"/>
                                          </p:val>
                                        </p:tav>
                                        <p:tav tm="100000">
                                          <p:val>
                                            <p:strVal val="#ppt_w"/>
                                          </p:val>
                                        </p:tav>
                                      </p:tavLst>
                                    </p:anim>
                                    <p:anim calcmode="lin" valueType="num">
                                      <p:cBhvr>
                                        <p:cTn id="109" dur="1000" fill="hold"/>
                                        <p:tgtEl>
                                          <p:spTgt spid="15">
                                            <p:graphicEl>
                                              <a:dgm id="{026B0E2F-BC02-49E9-AAA9-BA7C7733FEDE}"/>
                                            </p:graphicEl>
                                          </p:spTgt>
                                        </p:tgtEl>
                                        <p:attrNameLst>
                                          <p:attrName>ppt_h</p:attrName>
                                        </p:attrNameLst>
                                      </p:cBhvr>
                                      <p:tavLst>
                                        <p:tav tm="0">
                                          <p:val>
                                            <p:fltVal val="0"/>
                                          </p:val>
                                        </p:tav>
                                        <p:tav tm="100000">
                                          <p:val>
                                            <p:strVal val="#ppt_h"/>
                                          </p:val>
                                        </p:tav>
                                      </p:tavLst>
                                    </p:anim>
                                    <p:anim calcmode="lin" valueType="num">
                                      <p:cBhvr>
                                        <p:cTn id="110" dur="1000" fill="hold"/>
                                        <p:tgtEl>
                                          <p:spTgt spid="15">
                                            <p:graphicEl>
                                              <a:dgm id="{026B0E2F-BC02-49E9-AAA9-BA7C7733FEDE}"/>
                                            </p:graphicEl>
                                          </p:spTgt>
                                        </p:tgtEl>
                                        <p:attrNameLst>
                                          <p:attrName>style.rotation</p:attrName>
                                        </p:attrNameLst>
                                      </p:cBhvr>
                                      <p:tavLst>
                                        <p:tav tm="0">
                                          <p:val>
                                            <p:fltVal val="90"/>
                                          </p:val>
                                        </p:tav>
                                        <p:tav tm="100000">
                                          <p:val>
                                            <p:fltVal val="0"/>
                                          </p:val>
                                        </p:tav>
                                      </p:tavLst>
                                    </p:anim>
                                    <p:animEffect transition="in" filter="fade">
                                      <p:cBhvr>
                                        <p:cTn id="111" dur="1000"/>
                                        <p:tgtEl>
                                          <p:spTgt spid="15">
                                            <p:graphicEl>
                                              <a:dgm id="{026B0E2F-BC02-49E9-AAA9-BA7C7733FEDE}"/>
                                            </p:graphicEl>
                                          </p:spTgt>
                                        </p:tgtEl>
                                      </p:cBhvr>
                                    </p:animEffect>
                                  </p:childTnLst>
                                </p:cTn>
                              </p:par>
                              <p:par>
                                <p:cTn id="112" presetID="31" presetClass="entr" presetSubtype="0" fill="hold" grpId="0" nodeType="withEffect">
                                  <p:stCondLst>
                                    <p:cond delay="0"/>
                                  </p:stCondLst>
                                  <p:childTnLst>
                                    <p:set>
                                      <p:cBhvr>
                                        <p:cTn id="113" dur="1" fill="hold">
                                          <p:stCondLst>
                                            <p:cond delay="0"/>
                                          </p:stCondLst>
                                        </p:cTn>
                                        <p:tgtEl>
                                          <p:spTgt spid="15">
                                            <p:graphicEl>
                                              <a:dgm id="{5048F710-B491-483E-AB1C-33B7546F82CC}"/>
                                            </p:graphicEl>
                                          </p:spTgt>
                                        </p:tgtEl>
                                        <p:attrNameLst>
                                          <p:attrName>style.visibility</p:attrName>
                                        </p:attrNameLst>
                                      </p:cBhvr>
                                      <p:to>
                                        <p:strVal val="visible"/>
                                      </p:to>
                                    </p:set>
                                    <p:anim calcmode="lin" valueType="num">
                                      <p:cBhvr>
                                        <p:cTn id="114" dur="1000" fill="hold"/>
                                        <p:tgtEl>
                                          <p:spTgt spid="15">
                                            <p:graphicEl>
                                              <a:dgm id="{5048F710-B491-483E-AB1C-33B7546F82CC}"/>
                                            </p:graphicEl>
                                          </p:spTgt>
                                        </p:tgtEl>
                                        <p:attrNameLst>
                                          <p:attrName>ppt_w</p:attrName>
                                        </p:attrNameLst>
                                      </p:cBhvr>
                                      <p:tavLst>
                                        <p:tav tm="0">
                                          <p:val>
                                            <p:fltVal val="0"/>
                                          </p:val>
                                        </p:tav>
                                        <p:tav tm="100000">
                                          <p:val>
                                            <p:strVal val="#ppt_w"/>
                                          </p:val>
                                        </p:tav>
                                      </p:tavLst>
                                    </p:anim>
                                    <p:anim calcmode="lin" valueType="num">
                                      <p:cBhvr>
                                        <p:cTn id="115" dur="1000" fill="hold"/>
                                        <p:tgtEl>
                                          <p:spTgt spid="15">
                                            <p:graphicEl>
                                              <a:dgm id="{5048F710-B491-483E-AB1C-33B7546F82CC}"/>
                                            </p:graphicEl>
                                          </p:spTgt>
                                        </p:tgtEl>
                                        <p:attrNameLst>
                                          <p:attrName>ppt_h</p:attrName>
                                        </p:attrNameLst>
                                      </p:cBhvr>
                                      <p:tavLst>
                                        <p:tav tm="0">
                                          <p:val>
                                            <p:fltVal val="0"/>
                                          </p:val>
                                        </p:tav>
                                        <p:tav tm="100000">
                                          <p:val>
                                            <p:strVal val="#ppt_h"/>
                                          </p:val>
                                        </p:tav>
                                      </p:tavLst>
                                    </p:anim>
                                    <p:anim calcmode="lin" valueType="num">
                                      <p:cBhvr>
                                        <p:cTn id="116" dur="1000" fill="hold"/>
                                        <p:tgtEl>
                                          <p:spTgt spid="15">
                                            <p:graphicEl>
                                              <a:dgm id="{5048F710-B491-483E-AB1C-33B7546F82CC}"/>
                                            </p:graphicEl>
                                          </p:spTgt>
                                        </p:tgtEl>
                                        <p:attrNameLst>
                                          <p:attrName>style.rotation</p:attrName>
                                        </p:attrNameLst>
                                      </p:cBhvr>
                                      <p:tavLst>
                                        <p:tav tm="0">
                                          <p:val>
                                            <p:fltVal val="90"/>
                                          </p:val>
                                        </p:tav>
                                        <p:tav tm="100000">
                                          <p:val>
                                            <p:fltVal val="0"/>
                                          </p:val>
                                        </p:tav>
                                      </p:tavLst>
                                    </p:anim>
                                    <p:animEffect transition="in" filter="fade">
                                      <p:cBhvr>
                                        <p:cTn id="117" dur="1000"/>
                                        <p:tgtEl>
                                          <p:spTgt spid="15">
                                            <p:graphicEl>
                                              <a:dgm id="{5048F710-B491-483E-AB1C-33B7546F82CC}"/>
                                            </p:graphicEl>
                                          </p:spTgt>
                                        </p:tgtEl>
                                      </p:cBhvr>
                                    </p:animEffect>
                                  </p:childTnLst>
                                </p:cTn>
                              </p:par>
                              <p:par>
                                <p:cTn id="118" presetID="31" presetClass="entr" presetSubtype="0" fill="hold" grpId="0" nodeType="withEffect">
                                  <p:stCondLst>
                                    <p:cond delay="0"/>
                                  </p:stCondLst>
                                  <p:childTnLst>
                                    <p:set>
                                      <p:cBhvr>
                                        <p:cTn id="119" dur="1" fill="hold">
                                          <p:stCondLst>
                                            <p:cond delay="0"/>
                                          </p:stCondLst>
                                        </p:cTn>
                                        <p:tgtEl>
                                          <p:spTgt spid="15">
                                            <p:graphicEl>
                                              <a:dgm id="{866EB529-39BB-45E3-AAB6-9A755A5E89CE}"/>
                                            </p:graphicEl>
                                          </p:spTgt>
                                        </p:tgtEl>
                                        <p:attrNameLst>
                                          <p:attrName>style.visibility</p:attrName>
                                        </p:attrNameLst>
                                      </p:cBhvr>
                                      <p:to>
                                        <p:strVal val="visible"/>
                                      </p:to>
                                    </p:set>
                                    <p:anim calcmode="lin" valueType="num">
                                      <p:cBhvr>
                                        <p:cTn id="120" dur="1000" fill="hold"/>
                                        <p:tgtEl>
                                          <p:spTgt spid="15">
                                            <p:graphicEl>
                                              <a:dgm id="{866EB529-39BB-45E3-AAB6-9A755A5E89CE}"/>
                                            </p:graphicEl>
                                          </p:spTgt>
                                        </p:tgtEl>
                                        <p:attrNameLst>
                                          <p:attrName>ppt_w</p:attrName>
                                        </p:attrNameLst>
                                      </p:cBhvr>
                                      <p:tavLst>
                                        <p:tav tm="0">
                                          <p:val>
                                            <p:fltVal val="0"/>
                                          </p:val>
                                        </p:tav>
                                        <p:tav tm="100000">
                                          <p:val>
                                            <p:strVal val="#ppt_w"/>
                                          </p:val>
                                        </p:tav>
                                      </p:tavLst>
                                    </p:anim>
                                    <p:anim calcmode="lin" valueType="num">
                                      <p:cBhvr>
                                        <p:cTn id="121" dur="1000" fill="hold"/>
                                        <p:tgtEl>
                                          <p:spTgt spid="15">
                                            <p:graphicEl>
                                              <a:dgm id="{866EB529-39BB-45E3-AAB6-9A755A5E89CE}"/>
                                            </p:graphicEl>
                                          </p:spTgt>
                                        </p:tgtEl>
                                        <p:attrNameLst>
                                          <p:attrName>ppt_h</p:attrName>
                                        </p:attrNameLst>
                                      </p:cBhvr>
                                      <p:tavLst>
                                        <p:tav tm="0">
                                          <p:val>
                                            <p:fltVal val="0"/>
                                          </p:val>
                                        </p:tav>
                                        <p:tav tm="100000">
                                          <p:val>
                                            <p:strVal val="#ppt_h"/>
                                          </p:val>
                                        </p:tav>
                                      </p:tavLst>
                                    </p:anim>
                                    <p:anim calcmode="lin" valueType="num">
                                      <p:cBhvr>
                                        <p:cTn id="122" dur="1000" fill="hold"/>
                                        <p:tgtEl>
                                          <p:spTgt spid="15">
                                            <p:graphicEl>
                                              <a:dgm id="{866EB529-39BB-45E3-AAB6-9A755A5E89CE}"/>
                                            </p:graphicEl>
                                          </p:spTgt>
                                        </p:tgtEl>
                                        <p:attrNameLst>
                                          <p:attrName>style.rotation</p:attrName>
                                        </p:attrNameLst>
                                      </p:cBhvr>
                                      <p:tavLst>
                                        <p:tav tm="0">
                                          <p:val>
                                            <p:fltVal val="90"/>
                                          </p:val>
                                        </p:tav>
                                        <p:tav tm="100000">
                                          <p:val>
                                            <p:fltVal val="0"/>
                                          </p:val>
                                        </p:tav>
                                      </p:tavLst>
                                    </p:anim>
                                    <p:animEffect transition="in" filter="fade">
                                      <p:cBhvr>
                                        <p:cTn id="123" dur="1000"/>
                                        <p:tgtEl>
                                          <p:spTgt spid="15">
                                            <p:graphicEl>
                                              <a:dgm id="{866EB529-39BB-45E3-AAB6-9A755A5E89CE}"/>
                                            </p:graphicEl>
                                          </p:spTgt>
                                        </p:tgtEl>
                                      </p:cBhvr>
                                    </p:animEffect>
                                  </p:childTnLst>
                                </p:cTn>
                              </p:par>
                              <p:par>
                                <p:cTn id="124" presetID="31" presetClass="entr" presetSubtype="0" fill="hold" grpId="0" nodeType="withEffect">
                                  <p:stCondLst>
                                    <p:cond delay="0"/>
                                  </p:stCondLst>
                                  <p:childTnLst>
                                    <p:set>
                                      <p:cBhvr>
                                        <p:cTn id="125" dur="1" fill="hold">
                                          <p:stCondLst>
                                            <p:cond delay="0"/>
                                          </p:stCondLst>
                                        </p:cTn>
                                        <p:tgtEl>
                                          <p:spTgt spid="15">
                                            <p:graphicEl>
                                              <a:dgm id="{0CFD5F33-F77E-46D8-8146-DF0FFCFCB87B}"/>
                                            </p:graphicEl>
                                          </p:spTgt>
                                        </p:tgtEl>
                                        <p:attrNameLst>
                                          <p:attrName>style.visibility</p:attrName>
                                        </p:attrNameLst>
                                      </p:cBhvr>
                                      <p:to>
                                        <p:strVal val="visible"/>
                                      </p:to>
                                    </p:set>
                                    <p:anim calcmode="lin" valueType="num">
                                      <p:cBhvr>
                                        <p:cTn id="126" dur="1000" fill="hold"/>
                                        <p:tgtEl>
                                          <p:spTgt spid="15">
                                            <p:graphicEl>
                                              <a:dgm id="{0CFD5F33-F77E-46D8-8146-DF0FFCFCB87B}"/>
                                            </p:graphicEl>
                                          </p:spTgt>
                                        </p:tgtEl>
                                        <p:attrNameLst>
                                          <p:attrName>ppt_w</p:attrName>
                                        </p:attrNameLst>
                                      </p:cBhvr>
                                      <p:tavLst>
                                        <p:tav tm="0">
                                          <p:val>
                                            <p:fltVal val="0"/>
                                          </p:val>
                                        </p:tav>
                                        <p:tav tm="100000">
                                          <p:val>
                                            <p:strVal val="#ppt_w"/>
                                          </p:val>
                                        </p:tav>
                                      </p:tavLst>
                                    </p:anim>
                                    <p:anim calcmode="lin" valueType="num">
                                      <p:cBhvr>
                                        <p:cTn id="127" dur="1000" fill="hold"/>
                                        <p:tgtEl>
                                          <p:spTgt spid="15">
                                            <p:graphicEl>
                                              <a:dgm id="{0CFD5F33-F77E-46D8-8146-DF0FFCFCB87B}"/>
                                            </p:graphicEl>
                                          </p:spTgt>
                                        </p:tgtEl>
                                        <p:attrNameLst>
                                          <p:attrName>ppt_h</p:attrName>
                                        </p:attrNameLst>
                                      </p:cBhvr>
                                      <p:tavLst>
                                        <p:tav tm="0">
                                          <p:val>
                                            <p:fltVal val="0"/>
                                          </p:val>
                                        </p:tav>
                                        <p:tav tm="100000">
                                          <p:val>
                                            <p:strVal val="#ppt_h"/>
                                          </p:val>
                                        </p:tav>
                                      </p:tavLst>
                                    </p:anim>
                                    <p:anim calcmode="lin" valueType="num">
                                      <p:cBhvr>
                                        <p:cTn id="128" dur="1000" fill="hold"/>
                                        <p:tgtEl>
                                          <p:spTgt spid="15">
                                            <p:graphicEl>
                                              <a:dgm id="{0CFD5F33-F77E-46D8-8146-DF0FFCFCB87B}"/>
                                            </p:graphicEl>
                                          </p:spTgt>
                                        </p:tgtEl>
                                        <p:attrNameLst>
                                          <p:attrName>style.rotation</p:attrName>
                                        </p:attrNameLst>
                                      </p:cBhvr>
                                      <p:tavLst>
                                        <p:tav tm="0">
                                          <p:val>
                                            <p:fltVal val="90"/>
                                          </p:val>
                                        </p:tav>
                                        <p:tav tm="100000">
                                          <p:val>
                                            <p:fltVal val="0"/>
                                          </p:val>
                                        </p:tav>
                                      </p:tavLst>
                                    </p:anim>
                                    <p:animEffect transition="in" filter="fade">
                                      <p:cBhvr>
                                        <p:cTn id="129" dur="1000"/>
                                        <p:tgtEl>
                                          <p:spTgt spid="15">
                                            <p:graphicEl>
                                              <a:dgm id="{0CFD5F33-F77E-46D8-8146-DF0FFCFCB87B}"/>
                                            </p:graphicEl>
                                          </p:spTgt>
                                        </p:tgtEl>
                                      </p:cBhvr>
                                    </p:animEffect>
                                  </p:childTnLst>
                                </p:cTn>
                              </p:par>
                              <p:par>
                                <p:cTn id="130" presetID="31" presetClass="entr" presetSubtype="0" fill="hold" grpId="0" nodeType="withEffect">
                                  <p:stCondLst>
                                    <p:cond delay="0"/>
                                  </p:stCondLst>
                                  <p:childTnLst>
                                    <p:set>
                                      <p:cBhvr>
                                        <p:cTn id="131" dur="1" fill="hold">
                                          <p:stCondLst>
                                            <p:cond delay="0"/>
                                          </p:stCondLst>
                                        </p:cTn>
                                        <p:tgtEl>
                                          <p:spTgt spid="15">
                                            <p:graphicEl>
                                              <a:dgm id="{79EEF779-95DE-4778-9641-153BC80D2482}"/>
                                            </p:graphicEl>
                                          </p:spTgt>
                                        </p:tgtEl>
                                        <p:attrNameLst>
                                          <p:attrName>style.visibility</p:attrName>
                                        </p:attrNameLst>
                                      </p:cBhvr>
                                      <p:to>
                                        <p:strVal val="visible"/>
                                      </p:to>
                                    </p:set>
                                    <p:anim calcmode="lin" valueType="num">
                                      <p:cBhvr>
                                        <p:cTn id="132" dur="1000" fill="hold"/>
                                        <p:tgtEl>
                                          <p:spTgt spid="15">
                                            <p:graphicEl>
                                              <a:dgm id="{79EEF779-95DE-4778-9641-153BC80D2482}"/>
                                            </p:graphicEl>
                                          </p:spTgt>
                                        </p:tgtEl>
                                        <p:attrNameLst>
                                          <p:attrName>ppt_w</p:attrName>
                                        </p:attrNameLst>
                                      </p:cBhvr>
                                      <p:tavLst>
                                        <p:tav tm="0">
                                          <p:val>
                                            <p:fltVal val="0"/>
                                          </p:val>
                                        </p:tav>
                                        <p:tav tm="100000">
                                          <p:val>
                                            <p:strVal val="#ppt_w"/>
                                          </p:val>
                                        </p:tav>
                                      </p:tavLst>
                                    </p:anim>
                                    <p:anim calcmode="lin" valueType="num">
                                      <p:cBhvr>
                                        <p:cTn id="133" dur="1000" fill="hold"/>
                                        <p:tgtEl>
                                          <p:spTgt spid="15">
                                            <p:graphicEl>
                                              <a:dgm id="{79EEF779-95DE-4778-9641-153BC80D2482}"/>
                                            </p:graphicEl>
                                          </p:spTgt>
                                        </p:tgtEl>
                                        <p:attrNameLst>
                                          <p:attrName>ppt_h</p:attrName>
                                        </p:attrNameLst>
                                      </p:cBhvr>
                                      <p:tavLst>
                                        <p:tav tm="0">
                                          <p:val>
                                            <p:fltVal val="0"/>
                                          </p:val>
                                        </p:tav>
                                        <p:tav tm="100000">
                                          <p:val>
                                            <p:strVal val="#ppt_h"/>
                                          </p:val>
                                        </p:tav>
                                      </p:tavLst>
                                    </p:anim>
                                    <p:anim calcmode="lin" valueType="num">
                                      <p:cBhvr>
                                        <p:cTn id="134" dur="1000" fill="hold"/>
                                        <p:tgtEl>
                                          <p:spTgt spid="15">
                                            <p:graphicEl>
                                              <a:dgm id="{79EEF779-95DE-4778-9641-153BC80D2482}"/>
                                            </p:graphicEl>
                                          </p:spTgt>
                                        </p:tgtEl>
                                        <p:attrNameLst>
                                          <p:attrName>style.rotation</p:attrName>
                                        </p:attrNameLst>
                                      </p:cBhvr>
                                      <p:tavLst>
                                        <p:tav tm="0">
                                          <p:val>
                                            <p:fltVal val="90"/>
                                          </p:val>
                                        </p:tav>
                                        <p:tav tm="100000">
                                          <p:val>
                                            <p:fltVal val="0"/>
                                          </p:val>
                                        </p:tav>
                                      </p:tavLst>
                                    </p:anim>
                                    <p:animEffect transition="in" filter="fade">
                                      <p:cBhvr>
                                        <p:cTn id="135" dur="1000"/>
                                        <p:tgtEl>
                                          <p:spTgt spid="15">
                                            <p:graphicEl>
                                              <a:dgm id="{79EEF779-95DE-4778-9641-153BC80D2482}"/>
                                            </p:graphicEl>
                                          </p:spTgt>
                                        </p:tgtEl>
                                      </p:cBhvr>
                                    </p:animEffect>
                                  </p:childTnLst>
                                </p:cTn>
                              </p:par>
                              <p:par>
                                <p:cTn id="136" presetID="31" presetClass="entr" presetSubtype="0" fill="hold" grpId="0" nodeType="withEffect">
                                  <p:stCondLst>
                                    <p:cond delay="0"/>
                                  </p:stCondLst>
                                  <p:childTnLst>
                                    <p:set>
                                      <p:cBhvr>
                                        <p:cTn id="137" dur="1" fill="hold">
                                          <p:stCondLst>
                                            <p:cond delay="0"/>
                                          </p:stCondLst>
                                        </p:cTn>
                                        <p:tgtEl>
                                          <p:spTgt spid="15">
                                            <p:graphicEl>
                                              <a:dgm id="{F048065A-2FEE-42C8-85DF-E88FEC0861A1}"/>
                                            </p:graphicEl>
                                          </p:spTgt>
                                        </p:tgtEl>
                                        <p:attrNameLst>
                                          <p:attrName>style.visibility</p:attrName>
                                        </p:attrNameLst>
                                      </p:cBhvr>
                                      <p:to>
                                        <p:strVal val="visible"/>
                                      </p:to>
                                    </p:set>
                                    <p:anim calcmode="lin" valueType="num">
                                      <p:cBhvr>
                                        <p:cTn id="138" dur="1000" fill="hold"/>
                                        <p:tgtEl>
                                          <p:spTgt spid="15">
                                            <p:graphicEl>
                                              <a:dgm id="{F048065A-2FEE-42C8-85DF-E88FEC0861A1}"/>
                                            </p:graphicEl>
                                          </p:spTgt>
                                        </p:tgtEl>
                                        <p:attrNameLst>
                                          <p:attrName>ppt_w</p:attrName>
                                        </p:attrNameLst>
                                      </p:cBhvr>
                                      <p:tavLst>
                                        <p:tav tm="0">
                                          <p:val>
                                            <p:fltVal val="0"/>
                                          </p:val>
                                        </p:tav>
                                        <p:tav tm="100000">
                                          <p:val>
                                            <p:strVal val="#ppt_w"/>
                                          </p:val>
                                        </p:tav>
                                      </p:tavLst>
                                    </p:anim>
                                    <p:anim calcmode="lin" valueType="num">
                                      <p:cBhvr>
                                        <p:cTn id="139" dur="1000" fill="hold"/>
                                        <p:tgtEl>
                                          <p:spTgt spid="15">
                                            <p:graphicEl>
                                              <a:dgm id="{F048065A-2FEE-42C8-85DF-E88FEC0861A1}"/>
                                            </p:graphicEl>
                                          </p:spTgt>
                                        </p:tgtEl>
                                        <p:attrNameLst>
                                          <p:attrName>ppt_h</p:attrName>
                                        </p:attrNameLst>
                                      </p:cBhvr>
                                      <p:tavLst>
                                        <p:tav tm="0">
                                          <p:val>
                                            <p:fltVal val="0"/>
                                          </p:val>
                                        </p:tav>
                                        <p:tav tm="100000">
                                          <p:val>
                                            <p:strVal val="#ppt_h"/>
                                          </p:val>
                                        </p:tav>
                                      </p:tavLst>
                                    </p:anim>
                                    <p:anim calcmode="lin" valueType="num">
                                      <p:cBhvr>
                                        <p:cTn id="140" dur="1000" fill="hold"/>
                                        <p:tgtEl>
                                          <p:spTgt spid="15">
                                            <p:graphicEl>
                                              <a:dgm id="{F048065A-2FEE-42C8-85DF-E88FEC0861A1}"/>
                                            </p:graphicEl>
                                          </p:spTgt>
                                        </p:tgtEl>
                                        <p:attrNameLst>
                                          <p:attrName>style.rotation</p:attrName>
                                        </p:attrNameLst>
                                      </p:cBhvr>
                                      <p:tavLst>
                                        <p:tav tm="0">
                                          <p:val>
                                            <p:fltVal val="90"/>
                                          </p:val>
                                        </p:tav>
                                        <p:tav tm="100000">
                                          <p:val>
                                            <p:fltVal val="0"/>
                                          </p:val>
                                        </p:tav>
                                      </p:tavLst>
                                    </p:anim>
                                    <p:animEffect transition="in" filter="fade">
                                      <p:cBhvr>
                                        <p:cTn id="141" dur="1000"/>
                                        <p:tgtEl>
                                          <p:spTgt spid="15">
                                            <p:graphicEl>
                                              <a:dgm id="{F048065A-2FEE-42C8-85DF-E88FEC0861A1}"/>
                                            </p:graphicEl>
                                          </p:spTgt>
                                        </p:tgtEl>
                                      </p:cBhvr>
                                    </p:animEffect>
                                  </p:childTnLst>
                                </p:cTn>
                              </p:par>
                              <p:par>
                                <p:cTn id="142" presetID="31" presetClass="entr" presetSubtype="0" fill="hold" grpId="0" nodeType="withEffect">
                                  <p:stCondLst>
                                    <p:cond delay="0"/>
                                  </p:stCondLst>
                                  <p:childTnLst>
                                    <p:set>
                                      <p:cBhvr>
                                        <p:cTn id="143" dur="1" fill="hold">
                                          <p:stCondLst>
                                            <p:cond delay="0"/>
                                          </p:stCondLst>
                                        </p:cTn>
                                        <p:tgtEl>
                                          <p:spTgt spid="15">
                                            <p:graphicEl>
                                              <a:dgm id="{800350BC-BEDC-4022-BE13-30A5E025FE26}"/>
                                            </p:graphicEl>
                                          </p:spTgt>
                                        </p:tgtEl>
                                        <p:attrNameLst>
                                          <p:attrName>style.visibility</p:attrName>
                                        </p:attrNameLst>
                                      </p:cBhvr>
                                      <p:to>
                                        <p:strVal val="visible"/>
                                      </p:to>
                                    </p:set>
                                    <p:anim calcmode="lin" valueType="num">
                                      <p:cBhvr>
                                        <p:cTn id="144" dur="1000" fill="hold"/>
                                        <p:tgtEl>
                                          <p:spTgt spid="15">
                                            <p:graphicEl>
                                              <a:dgm id="{800350BC-BEDC-4022-BE13-30A5E025FE26}"/>
                                            </p:graphicEl>
                                          </p:spTgt>
                                        </p:tgtEl>
                                        <p:attrNameLst>
                                          <p:attrName>ppt_w</p:attrName>
                                        </p:attrNameLst>
                                      </p:cBhvr>
                                      <p:tavLst>
                                        <p:tav tm="0">
                                          <p:val>
                                            <p:fltVal val="0"/>
                                          </p:val>
                                        </p:tav>
                                        <p:tav tm="100000">
                                          <p:val>
                                            <p:strVal val="#ppt_w"/>
                                          </p:val>
                                        </p:tav>
                                      </p:tavLst>
                                    </p:anim>
                                    <p:anim calcmode="lin" valueType="num">
                                      <p:cBhvr>
                                        <p:cTn id="145" dur="1000" fill="hold"/>
                                        <p:tgtEl>
                                          <p:spTgt spid="15">
                                            <p:graphicEl>
                                              <a:dgm id="{800350BC-BEDC-4022-BE13-30A5E025FE26}"/>
                                            </p:graphicEl>
                                          </p:spTgt>
                                        </p:tgtEl>
                                        <p:attrNameLst>
                                          <p:attrName>ppt_h</p:attrName>
                                        </p:attrNameLst>
                                      </p:cBhvr>
                                      <p:tavLst>
                                        <p:tav tm="0">
                                          <p:val>
                                            <p:fltVal val="0"/>
                                          </p:val>
                                        </p:tav>
                                        <p:tav tm="100000">
                                          <p:val>
                                            <p:strVal val="#ppt_h"/>
                                          </p:val>
                                        </p:tav>
                                      </p:tavLst>
                                    </p:anim>
                                    <p:anim calcmode="lin" valueType="num">
                                      <p:cBhvr>
                                        <p:cTn id="146" dur="1000" fill="hold"/>
                                        <p:tgtEl>
                                          <p:spTgt spid="15">
                                            <p:graphicEl>
                                              <a:dgm id="{800350BC-BEDC-4022-BE13-30A5E025FE26}"/>
                                            </p:graphicEl>
                                          </p:spTgt>
                                        </p:tgtEl>
                                        <p:attrNameLst>
                                          <p:attrName>style.rotation</p:attrName>
                                        </p:attrNameLst>
                                      </p:cBhvr>
                                      <p:tavLst>
                                        <p:tav tm="0">
                                          <p:val>
                                            <p:fltVal val="90"/>
                                          </p:val>
                                        </p:tav>
                                        <p:tav tm="100000">
                                          <p:val>
                                            <p:fltVal val="0"/>
                                          </p:val>
                                        </p:tav>
                                      </p:tavLst>
                                    </p:anim>
                                    <p:animEffect transition="in" filter="fade">
                                      <p:cBhvr>
                                        <p:cTn id="147" dur="1000"/>
                                        <p:tgtEl>
                                          <p:spTgt spid="15">
                                            <p:graphicEl>
                                              <a:dgm id="{800350BC-BEDC-4022-BE13-30A5E025FE26}"/>
                                            </p:graphicEl>
                                          </p:spTgt>
                                        </p:tgtEl>
                                      </p:cBhvr>
                                    </p:animEffect>
                                  </p:childTnLst>
                                </p:cTn>
                              </p:par>
                              <p:par>
                                <p:cTn id="148" presetID="31" presetClass="entr" presetSubtype="0" fill="hold" grpId="0" nodeType="withEffect">
                                  <p:stCondLst>
                                    <p:cond delay="0"/>
                                  </p:stCondLst>
                                  <p:childTnLst>
                                    <p:set>
                                      <p:cBhvr>
                                        <p:cTn id="149" dur="1" fill="hold">
                                          <p:stCondLst>
                                            <p:cond delay="0"/>
                                          </p:stCondLst>
                                        </p:cTn>
                                        <p:tgtEl>
                                          <p:spTgt spid="15">
                                            <p:graphicEl>
                                              <a:dgm id="{CB9B0418-1154-4933-8EEB-D3A39FE3E808}"/>
                                            </p:graphicEl>
                                          </p:spTgt>
                                        </p:tgtEl>
                                        <p:attrNameLst>
                                          <p:attrName>style.visibility</p:attrName>
                                        </p:attrNameLst>
                                      </p:cBhvr>
                                      <p:to>
                                        <p:strVal val="visible"/>
                                      </p:to>
                                    </p:set>
                                    <p:anim calcmode="lin" valueType="num">
                                      <p:cBhvr>
                                        <p:cTn id="150" dur="1000" fill="hold"/>
                                        <p:tgtEl>
                                          <p:spTgt spid="15">
                                            <p:graphicEl>
                                              <a:dgm id="{CB9B0418-1154-4933-8EEB-D3A39FE3E808}"/>
                                            </p:graphicEl>
                                          </p:spTgt>
                                        </p:tgtEl>
                                        <p:attrNameLst>
                                          <p:attrName>ppt_w</p:attrName>
                                        </p:attrNameLst>
                                      </p:cBhvr>
                                      <p:tavLst>
                                        <p:tav tm="0">
                                          <p:val>
                                            <p:fltVal val="0"/>
                                          </p:val>
                                        </p:tav>
                                        <p:tav tm="100000">
                                          <p:val>
                                            <p:strVal val="#ppt_w"/>
                                          </p:val>
                                        </p:tav>
                                      </p:tavLst>
                                    </p:anim>
                                    <p:anim calcmode="lin" valueType="num">
                                      <p:cBhvr>
                                        <p:cTn id="151" dur="1000" fill="hold"/>
                                        <p:tgtEl>
                                          <p:spTgt spid="15">
                                            <p:graphicEl>
                                              <a:dgm id="{CB9B0418-1154-4933-8EEB-D3A39FE3E808}"/>
                                            </p:graphicEl>
                                          </p:spTgt>
                                        </p:tgtEl>
                                        <p:attrNameLst>
                                          <p:attrName>ppt_h</p:attrName>
                                        </p:attrNameLst>
                                      </p:cBhvr>
                                      <p:tavLst>
                                        <p:tav tm="0">
                                          <p:val>
                                            <p:fltVal val="0"/>
                                          </p:val>
                                        </p:tav>
                                        <p:tav tm="100000">
                                          <p:val>
                                            <p:strVal val="#ppt_h"/>
                                          </p:val>
                                        </p:tav>
                                      </p:tavLst>
                                    </p:anim>
                                    <p:anim calcmode="lin" valueType="num">
                                      <p:cBhvr>
                                        <p:cTn id="152" dur="1000" fill="hold"/>
                                        <p:tgtEl>
                                          <p:spTgt spid="15">
                                            <p:graphicEl>
                                              <a:dgm id="{CB9B0418-1154-4933-8EEB-D3A39FE3E808}"/>
                                            </p:graphicEl>
                                          </p:spTgt>
                                        </p:tgtEl>
                                        <p:attrNameLst>
                                          <p:attrName>style.rotation</p:attrName>
                                        </p:attrNameLst>
                                      </p:cBhvr>
                                      <p:tavLst>
                                        <p:tav tm="0">
                                          <p:val>
                                            <p:fltVal val="90"/>
                                          </p:val>
                                        </p:tav>
                                        <p:tav tm="100000">
                                          <p:val>
                                            <p:fltVal val="0"/>
                                          </p:val>
                                        </p:tav>
                                      </p:tavLst>
                                    </p:anim>
                                    <p:animEffect transition="in" filter="fade">
                                      <p:cBhvr>
                                        <p:cTn id="153" dur="1000"/>
                                        <p:tgtEl>
                                          <p:spTgt spid="15">
                                            <p:graphicEl>
                                              <a:dgm id="{CB9B0418-1154-4933-8EEB-D3A39FE3E808}"/>
                                            </p:graphicEl>
                                          </p:spTgt>
                                        </p:tgtEl>
                                      </p:cBhvr>
                                    </p:animEffect>
                                  </p:childTnLst>
                                </p:cTn>
                              </p:par>
                              <p:par>
                                <p:cTn id="154" presetID="31" presetClass="entr" presetSubtype="0" fill="hold" grpId="0" nodeType="withEffect">
                                  <p:stCondLst>
                                    <p:cond delay="0"/>
                                  </p:stCondLst>
                                  <p:childTnLst>
                                    <p:set>
                                      <p:cBhvr>
                                        <p:cTn id="155" dur="1" fill="hold">
                                          <p:stCondLst>
                                            <p:cond delay="0"/>
                                          </p:stCondLst>
                                        </p:cTn>
                                        <p:tgtEl>
                                          <p:spTgt spid="15">
                                            <p:graphicEl>
                                              <a:dgm id="{3449F301-2AE9-4E08-BBD9-8FA20B384226}"/>
                                            </p:graphicEl>
                                          </p:spTgt>
                                        </p:tgtEl>
                                        <p:attrNameLst>
                                          <p:attrName>style.visibility</p:attrName>
                                        </p:attrNameLst>
                                      </p:cBhvr>
                                      <p:to>
                                        <p:strVal val="visible"/>
                                      </p:to>
                                    </p:set>
                                    <p:anim calcmode="lin" valueType="num">
                                      <p:cBhvr>
                                        <p:cTn id="156" dur="1000" fill="hold"/>
                                        <p:tgtEl>
                                          <p:spTgt spid="15">
                                            <p:graphicEl>
                                              <a:dgm id="{3449F301-2AE9-4E08-BBD9-8FA20B384226}"/>
                                            </p:graphicEl>
                                          </p:spTgt>
                                        </p:tgtEl>
                                        <p:attrNameLst>
                                          <p:attrName>ppt_w</p:attrName>
                                        </p:attrNameLst>
                                      </p:cBhvr>
                                      <p:tavLst>
                                        <p:tav tm="0">
                                          <p:val>
                                            <p:fltVal val="0"/>
                                          </p:val>
                                        </p:tav>
                                        <p:tav tm="100000">
                                          <p:val>
                                            <p:strVal val="#ppt_w"/>
                                          </p:val>
                                        </p:tav>
                                      </p:tavLst>
                                    </p:anim>
                                    <p:anim calcmode="lin" valueType="num">
                                      <p:cBhvr>
                                        <p:cTn id="157" dur="1000" fill="hold"/>
                                        <p:tgtEl>
                                          <p:spTgt spid="15">
                                            <p:graphicEl>
                                              <a:dgm id="{3449F301-2AE9-4E08-BBD9-8FA20B384226}"/>
                                            </p:graphicEl>
                                          </p:spTgt>
                                        </p:tgtEl>
                                        <p:attrNameLst>
                                          <p:attrName>ppt_h</p:attrName>
                                        </p:attrNameLst>
                                      </p:cBhvr>
                                      <p:tavLst>
                                        <p:tav tm="0">
                                          <p:val>
                                            <p:fltVal val="0"/>
                                          </p:val>
                                        </p:tav>
                                        <p:tav tm="100000">
                                          <p:val>
                                            <p:strVal val="#ppt_h"/>
                                          </p:val>
                                        </p:tav>
                                      </p:tavLst>
                                    </p:anim>
                                    <p:anim calcmode="lin" valueType="num">
                                      <p:cBhvr>
                                        <p:cTn id="158" dur="1000" fill="hold"/>
                                        <p:tgtEl>
                                          <p:spTgt spid="15">
                                            <p:graphicEl>
                                              <a:dgm id="{3449F301-2AE9-4E08-BBD9-8FA20B384226}"/>
                                            </p:graphicEl>
                                          </p:spTgt>
                                        </p:tgtEl>
                                        <p:attrNameLst>
                                          <p:attrName>style.rotation</p:attrName>
                                        </p:attrNameLst>
                                      </p:cBhvr>
                                      <p:tavLst>
                                        <p:tav tm="0">
                                          <p:val>
                                            <p:fltVal val="90"/>
                                          </p:val>
                                        </p:tav>
                                        <p:tav tm="100000">
                                          <p:val>
                                            <p:fltVal val="0"/>
                                          </p:val>
                                        </p:tav>
                                      </p:tavLst>
                                    </p:anim>
                                    <p:animEffect transition="in" filter="fade">
                                      <p:cBhvr>
                                        <p:cTn id="159" dur="1000"/>
                                        <p:tgtEl>
                                          <p:spTgt spid="15">
                                            <p:graphicEl>
                                              <a:dgm id="{3449F301-2AE9-4E08-BBD9-8FA20B384226}"/>
                                            </p:graphicEl>
                                          </p:spTgt>
                                        </p:tgtEl>
                                      </p:cBhvr>
                                    </p:animEffect>
                                  </p:childTnLst>
                                </p:cTn>
                              </p:par>
                              <p:par>
                                <p:cTn id="160" presetID="31" presetClass="entr" presetSubtype="0" fill="hold" grpId="0" nodeType="withEffect">
                                  <p:stCondLst>
                                    <p:cond delay="0"/>
                                  </p:stCondLst>
                                  <p:childTnLst>
                                    <p:set>
                                      <p:cBhvr>
                                        <p:cTn id="161" dur="1" fill="hold">
                                          <p:stCondLst>
                                            <p:cond delay="0"/>
                                          </p:stCondLst>
                                        </p:cTn>
                                        <p:tgtEl>
                                          <p:spTgt spid="15">
                                            <p:graphicEl>
                                              <a:dgm id="{48040591-2565-4608-B18E-1DA2947E6E81}"/>
                                            </p:graphicEl>
                                          </p:spTgt>
                                        </p:tgtEl>
                                        <p:attrNameLst>
                                          <p:attrName>style.visibility</p:attrName>
                                        </p:attrNameLst>
                                      </p:cBhvr>
                                      <p:to>
                                        <p:strVal val="visible"/>
                                      </p:to>
                                    </p:set>
                                    <p:anim calcmode="lin" valueType="num">
                                      <p:cBhvr>
                                        <p:cTn id="162" dur="1000" fill="hold"/>
                                        <p:tgtEl>
                                          <p:spTgt spid="15">
                                            <p:graphicEl>
                                              <a:dgm id="{48040591-2565-4608-B18E-1DA2947E6E81}"/>
                                            </p:graphicEl>
                                          </p:spTgt>
                                        </p:tgtEl>
                                        <p:attrNameLst>
                                          <p:attrName>ppt_w</p:attrName>
                                        </p:attrNameLst>
                                      </p:cBhvr>
                                      <p:tavLst>
                                        <p:tav tm="0">
                                          <p:val>
                                            <p:fltVal val="0"/>
                                          </p:val>
                                        </p:tav>
                                        <p:tav tm="100000">
                                          <p:val>
                                            <p:strVal val="#ppt_w"/>
                                          </p:val>
                                        </p:tav>
                                      </p:tavLst>
                                    </p:anim>
                                    <p:anim calcmode="lin" valueType="num">
                                      <p:cBhvr>
                                        <p:cTn id="163" dur="1000" fill="hold"/>
                                        <p:tgtEl>
                                          <p:spTgt spid="15">
                                            <p:graphicEl>
                                              <a:dgm id="{48040591-2565-4608-B18E-1DA2947E6E81}"/>
                                            </p:graphicEl>
                                          </p:spTgt>
                                        </p:tgtEl>
                                        <p:attrNameLst>
                                          <p:attrName>ppt_h</p:attrName>
                                        </p:attrNameLst>
                                      </p:cBhvr>
                                      <p:tavLst>
                                        <p:tav tm="0">
                                          <p:val>
                                            <p:fltVal val="0"/>
                                          </p:val>
                                        </p:tav>
                                        <p:tav tm="100000">
                                          <p:val>
                                            <p:strVal val="#ppt_h"/>
                                          </p:val>
                                        </p:tav>
                                      </p:tavLst>
                                    </p:anim>
                                    <p:anim calcmode="lin" valueType="num">
                                      <p:cBhvr>
                                        <p:cTn id="164" dur="1000" fill="hold"/>
                                        <p:tgtEl>
                                          <p:spTgt spid="15">
                                            <p:graphicEl>
                                              <a:dgm id="{48040591-2565-4608-B18E-1DA2947E6E81}"/>
                                            </p:graphicEl>
                                          </p:spTgt>
                                        </p:tgtEl>
                                        <p:attrNameLst>
                                          <p:attrName>style.rotation</p:attrName>
                                        </p:attrNameLst>
                                      </p:cBhvr>
                                      <p:tavLst>
                                        <p:tav tm="0">
                                          <p:val>
                                            <p:fltVal val="90"/>
                                          </p:val>
                                        </p:tav>
                                        <p:tav tm="100000">
                                          <p:val>
                                            <p:fltVal val="0"/>
                                          </p:val>
                                        </p:tav>
                                      </p:tavLst>
                                    </p:anim>
                                    <p:animEffect transition="in" filter="fade">
                                      <p:cBhvr>
                                        <p:cTn id="165" dur="1000"/>
                                        <p:tgtEl>
                                          <p:spTgt spid="15">
                                            <p:graphicEl>
                                              <a:dgm id="{48040591-2565-4608-B18E-1DA2947E6E81}"/>
                                            </p:graphicEl>
                                          </p:spTgt>
                                        </p:tgtEl>
                                      </p:cBhvr>
                                    </p:animEffect>
                                  </p:childTnLst>
                                </p:cTn>
                              </p:par>
                              <p:par>
                                <p:cTn id="166" presetID="31" presetClass="entr" presetSubtype="0" fill="hold" grpId="0" nodeType="withEffect">
                                  <p:stCondLst>
                                    <p:cond delay="0"/>
                                  </p:stCondLst>
                                  <p:childTnLst>
                                    <p:set>
                                      <p:cBhvr>
                                        <p:cTn id="167" dur="1" fill="hold">
                                          <p:stCondLst>
                                            <p:cond delay="0"/>
                                          </p:stCondLst>
                                        </p:cTn>
                                        <p:tgtEl>
                                          <p:spTgt spid="15">
                                            <p:graphicEl>
                                              <a:dgm id="{09EB672E-9C02-4C5E-8F13-6C45C59123E8}"/>
                                            </p:graphicEl>
                                          </p:spTgt>
                                        </p:tgtEl>
                                        <p:attrNameLst>
                                          <p:attrName>style.visibility</p:attrName>
                                        </p:attrNameLst>
                                      </p:cBhvr>
                                      <p:to>
                                        <p:strVal val="visible"/>
                                      </p:to>
                                    </p:set>
                                    <p:anim calcmode="lin" valueType="num">
                                      <p:cBhvr>
                                        <p:cTn id="168" dur="1000" fill="hold"/>
                                        <p:tgtEl>
                                          <p:spTgt spid="15">
                                            <p:graphicEl>
                                              <a:dgm id="{09EB672E-9C02-4C5E-8F13-6C45C59123E8}"/>
                                            </p:graphicEl>
                                          </p:spTgt>
                                        </p:tgtEl>
                                        <p:attrNameLst>
                                          <p:attrName>ppt_w</p:attrName>
                                        </p:attrNameLst>
                                      </p:cBhvr>
                                      <p:tavLst>
                                        <p:tav tm="0">
                                          <p:val>
                                            <p:fltVal val="0"/>
                                          </p:val>
                                        </p:tav>
                                        <p:tav tm="100000">
                                          <p:val>
                                            <p:strVal val="#ppt_w"/>
                                          </p:val>
                                        </p:tav>
                                      </p:tavLst>
                                    </p:anim>
                                    <p:anim calcmode="lin" valueType="num">
                                      <p:cBhvr>
                                        <p:cTn id="169" dur="1000" fill="hold"/>
                                        <p:tgtEl>
                                          <p:spTgt spid="15">
                                            <p:graphicEl>
                                              <a:dgm id="{09EB672E-9C02-4C5E-8F13-6C45C59123E8}"/>
                                            </p:graphicEl>
                                          </p:spTgt>
                                        </p:tgtEl>
                                        <p:attrNameLst>
                                          <p:attrName>ppt_h</p:attrName>
                                        </p:attrNameLst>
                                      </p:cBhvr>
                                      <p:tavLst>
                                        <p:tav tm="0">
                                          <p:val>
                                            <p:fltVal val="0"/>
                                          </p:val>
                                        </p:tav>
                                        <p:tav tm="100000">
                                          <p:val>
                                            <p:strVal val="#ppt_h"/>
                                          </p:val>
                                        </p:tav>
                                      </p:tavLst>
                                    </p:anim>
                                    <p:anim calcmode="lin" valueType="num">
                                      <p:cBhvr>
                                        <p:cTn id="170" dur="1000" fill="hold"/>
                                        <p:tgtEl>
                                          <p:spTgt spid="15">
                                            <p:graphicEl>
                                              <a:dgm id="{09EB672E-9C02-4C5E-8F13-6C45C59123E8}"/>
                                            </p:graphicEl>
                                          </p:spTgt>
                                        </p:tgtEl>
                                        <p:attrNameLst>
                                          <p:attrName>style.rotation</p:attrName>
                                        </p:attrNameLst>
                                      </p:cBhvr>
                                      <p:tavLst>
                                        <p:tav tm="0">
                                          <p:val>
                                            <p:fltVal val="90"/>
                                          </p:val>
                                        </p:tav>
                                        <p:tav tm="100000">
                                          <p:val>
                                            <p:fltVal val="0"/>
                                          </p:val>
                                        </p:tav>
                                      </p:tavLst>
                                    </p:anim>
                                    <p:animEffect transition="in" filter="fade">
                                      <p:cBhvr>
                                        <p:cTn id="171" dur="1000"/>
                                        <p:tgtEl>
                                          <p:spTgt spid="15">
                                            <p:graphicEl>
                                              <a:dgm id="{09EB672E-9C02-4C5E-8F13-6C45C59123E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5" grpId="0">
        <p:bldSub>
          <a:bldDgm/>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CC7D015-0DD8-420F-A568-AC4FEDC41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DC595556-C814-4F1F-B0E5-71812F38A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map of the world&#10;&#10;Description automatically generated">
            <a:extLst>
              <a:ext uri="{FF2B5EF4-FFF2-40B4-BE49-F238E27FC236}">
                <a16:creationId xmlns:a16="http://schemas.microsoft.com/office/drawing/2014/main" id="{E447F993-B61F-8364-3390-45FC49174198}"/>
              </a:ext>
            </a:extLst>
          </p:cNvPr>
          <p:cNvPicPr>
            <a:picLocks noChangeAspect="1"/>
          </p:cNvPicPr>
          <p:nvPr/>
        </p:nvPicPr>
        <p:blipFill rotWithShape="1">
          <a:blip r:embed="rId2">
            <a:alphaModFix amt="6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10000"/>
          <a:stretch/>
        </p:blipFill>
        <p:spPr>
          <a:xfrm>
            <a:off x="-1" y="10"/>
            <a:ext cx="12192001" cy="6857990"/>
          </a:xfrm>
          <a:prstGeom prst="rect">
            <a:avLst/>
          </a:prstGeom>
        </p:spPr>
      </p:pic>
      <p:sp>
        <p:nvSpPr>
          <p:cNvPr id="2" name="Title 1">
            <a:extLst>
              <a:ext uri="{FF2B5EF4-FFF2-40B4-BE49-F238E27FC236}">
                <a16:creationId xmlns:a16="http://schemas.microsoft.com/office/drawing/2014/main" id="{8D69483C-6319-6362-3B76-69D542C841BE}"/>
              </a:ext>
            </a:extLst>
          </p:cNvPr>
          <p:cNvSpPr>
            <a:spLocks noGrp="1"/>
          </p:cNvSpPr>
          <p:nvPr>
            <p:ph type="title"/>
          </p:nvPr>
        </p:nvSpPr>
        <p:spPr>
          <a:xfrm>
            <a:off x="838200" y="557189"/>
            <a:ext cx="4155825" cy="5571898"/>
          </a:xfrm>
        </p:spPr>
        <p:txBody>
          <a:bodyPr>
            <a:normAutofit/>
          </a:bodyPr>
          <a:lstStyle/>
          <a:p>
            <a:r>
              <a:rPr lang="en-US" dirty="0">
                <a:solidFill>
                  <a:srgbClr val="FFFFFF"/>
                </a:solidFill>
              </a:rPr>
              <a:t>Visualization Tools Selected: </a:t>
            </a:r>
          </a:p>
        </p:txBody>
      </p:sp>
      <p:graphicFrame>
        <p:nvGraphicFramePr>
          <p:cNvPr id="22" name="Content Placeholder 2">
            <a:extLst>
              <a:ext uri="{FF2B5EF4-FFF2-40B4-BE49-F238E27FC236}">
                <a16:creationId xmlns:a16="http://schemas.microsoft.com/office/drawing/2014/main" id="{D01AD6DB-11E3-42A1-9CD9-6CC0E72CA63A}"/>
              </a:ext>
            </a:extLst>
          </p:cNvPr>
          <p:cNvGraphicFramePr>
            <a:graphicFrameLocks noGrp="1"/>
          </p:cNvGraphicFramePr>
          <p:nvPr>
            <p:ph idx="1"/>
          </p:nvPr>
        </p:nvGraphicFramePr>
        <p:xfrm>
          <a:off x="5186552" y="557189"/>
          <a:ext cx="6167246" cy="55718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1C556277-0796-2DD6-5940-2D6A1A2DC2CA}"/>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tackoverflow.com/questions/17219752/data-visualization-tool-for-transactions-in-a-map">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86651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22">
                                            <p:graphicEl>
                                              <a:dgm id="{9C18D97A-1B7F-48C9-8AD1-5EC603104833}"/>
                                            </p:graphicEl>
                                          </p:spTgt>
                                        </p:tgtEl>
                                        <p:attrNameLst>
                                          <p:attrName>style.visibility</p:attrName>
                                        </p:attrNameLst>
                                      </p:cBhvr>
                                      <p:to>
                                        <p:strVal val="visible"/>
                                      </p:to>
                                    </p:set>
                                    <p:animEffect transition="in" filter="wipe(down)">
                                      <p:cBhvr>
                                        <p:cTn id="12" dur="580">
                                          <p:stCondLst>
                                            <p:cond delay="0"/>
                                          </p:stCondLst>
                                        </p:cTn>
                                        <p:tgtEl>
                                          <p:spTgt spid="22">
                                            <p:graphicEl>
                                              <a:dgm id="{9C18D97A-1B7F-48C9-8AD1-5EC603104833}"/>
                                            </p:graphicEl>
                                          </p:spTgt>
                                        </p:tgtEl>
                                      </p:cBhvr>
                                    </p:animEffect>
                                    <p:anim calcmode="lin" valueType="num">
                                      <p:cBhvr>
                                        <p:cTn id="13" dur="1822" tmFilter="0,0; 0.14,0.36; 0.43,0.73; 0.71,0.91; 1.0,1.0">
                                          <p:stCondLst>
                                            <p:cond delay="0"/>
                                          </p:stCondLst>
                                        </p:cTn>
                                        <p:tgtEl>
                                          <p:spTgt spid="22">
                                            <p:graphicEl>
                                              <a:dgm id="{9C18D97A-1B7F-48C9-8AD1-5EC603104833}"/>
                                            </p:graphic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2">
                                            <p:graphicEl>
                                              <a:dgm id="{9C18D97A-1B7F-48C9-8AD1-5EC603104833}"/>
                                            </p:graphic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2">
                                            <p:graphicEl>
                                              <a:dgm id="{9C18D97A-1B7F-48C9-8AD1-5EC603104833}"/>
                                            </p:graphic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2">
                                            <p:graphicEl>
                                              <a:dgm id="{9C18D97A-1B7F-48C9-8AD1-5EC603104833}"/>
                                            </p:graphic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2">
                                            <p:graphicEl>
                                              <a:dgm id="{9C18D97A-1B7F-48C9-8AD1-5EC603104833}"/>
                                            </p:graphic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22">
                                            <p:graphicEl>
                                              <a:dgm id="{9C18D97A-1B7F-48C9-8AD1-5EC603104833}"/>
                                            </p:graphicEl>
                                          </p:spTgt>
                                        </p:tgtEl>
                                      </p:cBhvr>
                                      <p:to x="100000" y="60000"/>
                                    </p:animScale>
                                    <p:animScale>
                                      <p:cBhvr>
                                        <p:cTn id="19" dur="166" decel="50000">
                                          <p:stCondLst>
                                            <p:cond delay="676"/>
                                          </p:stCondLst>
                                        </p:cTn>
                                        <p:tgtEl>
                                          <p:spTgt spid="22">
                                            <p:graphicEl>
                                              <a:dgm id="{9C18D97A-1B7F-48C9-8AD1-5EC603104833}"/>
                                            </p:graphicEl>
                                          </p:spTgt>
                                        </p:tgtEl>
                                      </p:cBhvr>
                                      <p:to x="100000" y="100000"/>
                                    </p:animScale>
                                    <p:animScale>
                                      <p:cBhvr>
                                        <p:cTn id="20" dur="26">
                                          <p:stCondLst>
                                            <p:cond delay="1312"/>
                                          </p:stCondLst>
                                        </p:cTn>
                                        <p:tgtEl>
                                          <p:spTgt spid="22">
                                            <p:graphicEl>
                                              <a:dgm id="{9C18D97A-1B7F-48C9-8AD1-5EC603104833}"/>
                                            </p:graphicEl>
                                          </p:spTgt>
                                        </p:tgtEl>
                                      </p:cBhvr>
                                      <p:to x="100000" y="80000"/>
                                    </p:animScale>
                                    <p:animScale>
                                      <p:cBhvr>
                                        <p:cTn id="21" dur="166" decel="50000">
                                          <p:stCondLst>
                                            <p:cond delay="1338"/>
                                          </p:stCondLst>
                                        </p:cTn>
                                        <p:tgtEl>
                                          <p:spTgt spid="22">
                                            <p:graphicEl>
                                              <a:dgm id="{9C18D97A-1B7F-48C9-8AD1-5EC603104833}"/>
                                            </p:graphicEl>
                                          </p:spTgt>
                                        </p:tgtEl>
                                      </p:cBhvr>
                                      <p:to x="100000" y="100000"/>
                                    </p:animScale>
                                    <p:animScale>
                                      <p:cBhvr>
                                        <p:cTn id="22" dur="26">
                                          <p:stCondLst>
                                            <p:cond delay="1642"/>
                                          </p:stCondLst>
                                        </p:cTn>
                                        <p:tgtEl>
                                          <p:spTgt spid="22">
                                            <p:graphicEl>
                                              <a:dgm id="{9C18D97A-1B7F-48C9-8AD1-5EC603104833}"/>
                                            </p:graphicEl>
                                          </p:spTgt>
                                        </p:tgtEl>
                                      </p:cBhvr>
                                      <p:to x="100000" y="90000"/>
                                    </p:animScale>
                                    <p:animScale>
                                      <p:cBhvr>
                                        <p:cTn id="23" dur="166" decel="50000">
                                          <p:stCondLst>
                                            <p:cond delay="1668"/>
                                          </p:stCondLst>
                                        </p:cTn>
                                        <p:tgtEl>
                                          <p:spTgt spid="22">
                                            <p:graphicEl>
                                              <a:dgm id="{9C18D97A-1B7F-48C9-8AD1-5EC603104833}"/>
                                            </p:graphicEl>
                                          </p:spTgt>
                                        </p:tgtEl>
                                      </p:cBhvr>
                                      <p:to x="100000" y="100000"/>
                                    </p:animScale>
                                    <p:animScale>
                                      <p:cBhvr>
                                        <p:cTn id="24" dur="26">
                                          <p:stCondLst>
                                            <p:cond delay="1808"/>
                                          </p:stCondLst>
                                        </p:cTn>
                                        <p:tgtEl>
                                          <p:spTgt spid="22">
                                            <p:graphicEl>
                                              <a:dgm id="{9C18D97A-1B7F-48C9-8AD1-5EC603104833}"/>
                                            </p:graphicEl>
                                          </p:spTgt>
                                        </p:tgtEl>
                                      </p:cBhvr>
                                      <p:to x="100000" y="95000"/>
                                    </p:animScale>
                                    <p:animScale>
                                      <p:cBhvr>
                                        <p:cTn id="25" dur="166" decel="50000">
                                          <p:stCondLst>
                                            <p:cond delay="1834"/>
                                          </p:stCondLst>
                                        </p:cTn>
                                        <p:tgtEl>
                                          <p:spTgt spid="22">
                                            <p:graphicEl>
                                              <a:dgm id="{9C18D97A-1B7F-48C9-8AD1-5EC603104833}"/>
                                            </p:graphicEl>
                                          </p:spTgt>
                                        </p:tgtEl>
                                      </p:cBhvr>
                                      <p:to x="100000" y="100000"/>
                                    </p:animScale>
                                  </p:childTnLst>
                                </p:cTn>
                              </p:par>
                              <p:par>
                                <p:cTn id="26" presetID="26" presetClass="entr" presetSubtype="0" fill="hold" grpId="0" nodeType="withEffect">
                                  <p:stCondLst>
                                    <p:cond delay="0"/>
                                  </p:stCondLst>
                                  <p:childTnLst>
                                    <p:set>
                                      <p:cBhvr>
                                        <p:cTn id="27" dur="1" fill="hold">
                                          <p:stCondLst>
                                            <p:cond delay="0"/>
                                          </p:stCondLst>
                                        </p:cTn>
                                        <p:tgtEl>
                                          <p:spTgt spid="22">
                                            <p:graphicEl>
                                              <a:dgm id="{007E4341-7F85-40E8-AE3E-240415EABED9}"/>
                                            </p:graphicEl>
                                          </p:spTgt>
                                        </p:tgtEl>
                                        <p:attrNameLst>
                                          <p:attrName>style.visibility</p:attrName>
                                        </p:attrNameLst>
                                      </p:cBhvr>
                                      <p:to>
                                        <p:strVal val="visible"/>
                                      </p:to>
                                    </p:set>
                                    <p:animEffect transition="in" filter="wipe(down)">
                                      <p:cBhvr>
                                        <p:cTn id="28" dur="580">
                                          <p:stCondLst>
                                            <p:cond delay="0"/>
                                          </p:stCondLst>
                                        </p:cTn>
                                        <p:tgtEl>
                                          <p:spTgt spid="22">
                                            <p:graphicEl>
                                              <a:dgm id="{007E4341-7F85-40E8-AE3E-240415EABED9}"/>
                                            </p:graphicEl>
                                          </p:spTgt>
                                        </p:tgtEl>
                                      </p:cBhvr>
                                    </p:animEffect>
                                    <p:anim calcmode="lin" valueType="num">
                                      <p:cBhvr>
                                        <p:cTn id="29" dur="1822" tmFilter="0,0; 0.14,0.36; 0.43,0.73; 0.71,0.91; 1.0,1.0">
                                          <p:stCondLst>
                                            <p:cond delay="0"/>
                                          </p:stCondLst>
                                        </p:cTn>
                                        <p:tgtEl>
                                          <p:spTgt spid="22">
                                            <p:graphicEl>
                                              <a:dgm id="{007E4341-7F85-40E8-AE3E-240415EABED9}"/>
                                            </p:graphic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22">
                                            <p:graphicEl>
                                              <a:dgm id="{007E4341-7F85-40E8-AE3E-240415EABED9}"/>
                                            </p:graphic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22">
                                            <p:graphicEl>
                                              <a:dgm id="{007E4341-7F85-40E8-AE3E-240415EABED9}"/>
                                            </p:graphic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22">
                                            <p:graphicEl>
                                              <a:dgm id="{007E4341-7F85-40E8-AE3E-240415EABED9}"/>
                                            </p:graphic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22">
                                            <p:graphicEl>
                                              <a:dgm id="{007E4341-7F85-40E8-AE3E-240415EABED9}"/>
                                            </p:graphic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22">
                                            <p:graphicEl>
                                              <a:dgm id="{007E4341-7F85-40E8-AE3E-240415EABED9}"/>
                                            </p:graphicEl>
                                          </p:spTgt>
                                        </p:tgtEl>
                                      </p:cBhvr>
                                      <p:to x="100000" y="60000"/>
                                    </p:animScale>
                                    <p:animScale>
                                      <p:cBhvr>
                                        <p:cTn id="35" dur="166" decel="50000">
                                          <p:stCondLst>
                                            <p:cond delay="676"/>
                                          </p:stCondLst>
                                        </p:cTn>
                                        <p:tgtEl>
                                          <p:spTgt spid="22">
                                            <p:graphicEl>
                                              <a:dgm id="{007E4341-7F85-40E8-AE3E-240415EABED9}"/>
                                            </p:graphicEl>
                                          </p:spTgt>
                                        </p:tgtEl>
                                      </p:cBhvr>
                                      <p:to x="100000" y="100000"/>
                                    </p:animScale>
                                    <p:animScale>
                                      <p:cBhvr>
                                        <p:cTn id="36" dur="26">
                                          <p:stCondLst>
                                            <p:cond delay="1312"/>
                                          </p:stCondLst>
                                        </p:cTn>
                                        <p:tgtEl>
                                          <p:spTgt spid="22">
                                            <p:graphicEl>
                                              <a:dgm id="{007E4341-7F85-40E8-AE3E-240415EABED9}"/>
                                            </p:graphicEl>
                                          </p:spTgt>
                                        </p:tgtEl>
                                      </p:cBhvr>
                                      <p:to x="100000" y="80000"/>
                                    </p:animScale>
                                    <p:animScale>
                                      <p:cBhvr>
                                        <p:cTn id="37" dur="166" decel="50000">
                                          <p:stCondLst>
                                            <p:cond delay="1338"/>
                                          </p:stCondLst>
                                        </p:cTn>
                                        <p:tgtEl>
                                          <p:spTgt spid="22">
                                            <p:graphicEl>
                                              <a:dgm id="{007E4341-7F85-40E8-AE3E-240415EABED9}"/>
                                            </p:graphicEl>
                                          </p:spTgt>
                                        </p:tgtEl>
                                      </p:cBhvr>
                                      <p:to x="100000" y="100000"/>
                                    </p:animScale>
                                    <p:animScale>
                                      <p:cBhvr>
                                        <p:cTn id="38" dur="26">
                                          <p:stCondLst>
                                            <p:cond delay="1642"/>
                                          </p:stCondLst>
                                        </p:cTn>
                                        <p:tgtEl>
                                          <p:spTgt spid="22">
                                            <p:graphicEl>
                                              <a:dgm id="{007E4341-7F85-40E8-AE3E-240415EABED9}"/>
                                            </p:graphicEl>
                                          </p:spTgt>
                                        </p:tgtEl>
                                      </p:cBhvr>
                                      <p:to x="100000" y="90000"/>
                                    </p:animScale>
                                    <p:animScale>
                                      <p:cBhvr>
                                        <p:cTn id="39" dur="166" decel="50000">
                                          <p:stCondLst>
                                            <p:cond delay="1668"/>
                                          </p:stCondLst>
                                        </p:cTn>
                                        <p:tgtEl>
                                          <p:spTgt spid="22">
                                            <p:graphicEl>
                                              <a:dgm id="{007E4341-7F85-40E8-AE3E-240415EABED9}"/>
                                            </p:graphicEl>
                                          </p:spTgt>
                                        </p:tgtEl>
                                      </p:cBhvr>
                                      <p:to x="100000" y="100000"/>
                                    </p:animScale>
                                    <p:animScale>
                                      <p:cBhvr>
                                        <p:cTn id="40" dur="26">
                                          <p:stCondLst>
                                            <p:cond delay="1808"/>
                                          </p:stCondLst>
                                        </p:cTn>
                                        <p:tgtEl>
                                          <p:spTgt spid="22">
                                            <p:graphicEl>
                                              <a:dgm id="{007E4341-7F85-40E8-AE3E-240415EABED9}"/>
                                            </p:graphicEl>
                                          </p:spTgt>
                                        </p:tgtEl>
                                      </p:cBhvr>
                                      <p:to x="100000" y="95000"/>
                                    </p:animScale>
                                    <p:animScale>
                                      <p:cBhvr>
                                        <p:cTn id="41" dur="166" decel="50000">
                                          <p:stCondLst>
                                            <p:cond delay="1834"/>
                                          </p:stCondLst>
                                        </p:cTn>
                                        <p:tgtEl>
                                          <p:spTgt spid="22">
                                            <p:graphicEl>
                                              <a:dgm id="{007E4341-7F85-40E8-AE3E-240415EABED9}"/>
                                            </p:graphicEl>
                                          </p:spTgt>
                                        </p:tgtEl>
                                      </p:cBhvr>
                                      <p:to x="100000" y="100000"/>
                                    </p:animScale>
                                  </p:childTnLst>
                                </p:cTn>
                              </p:par>
                              <p:par>
                                <p:cTn id="42" presetID="26" presetClass="entr" presetSubtype="0" fill="hold" grpId="0" nodeType="withEffect">
                                  <p:stCondLst>
                                    <p:cond delay="0"/>
                                  </p:stCondLst>
                                  <p:childTnLst>
                                    <p:set>
                                      <p:cBhvr>
                                        <p:cTn id="43" dur="1" fill="hold">
                                          <p:stCondLst>
                                            <p:cond delay="0"/>
                                          </p:stCondLst>
                                        </p:cTn>
                                        <p:tgtEl>
                                          <p:spTgt spid="22">
                                            <p:graphicEl>
                                              <a:dgm id="{824BEB13-A03C-4CA1-A045-839B3734E8B7}"/>
                                            </p:graphicEl>
                                          </p:spTgt>
                                        </p:tgtEl>
                                        <p:attrNameLst>
                                          <p:attrName>style.visibility</p:attrName>
                                        </p:attrNameLst>
                                      </p:cBhvr>
                                      <p:to>
                                        <p:strVal val="visible"/>
                                      </p:to>
                                    </p:set>
                                    <p:animEffect transition="in" filter="wipe(down)">
                                      <p:cBhvr>
                                        <p:cTn id="44" dur="580">
                                          <p:stCondLst>
                                            <p:cond delay="0"/>
                                          </p:stCondLst>
                                        </p:cTn>
                                        <p:tgtEl>
                                          <p:spTgt spid="22">
                                            <p:graphicEl>
                                              <a:dgm id="{824BEB13-A03C-4CA1-A045-839B3734E8B7}"/>
                                            </p:graphicEl>
                                          </p:spTgt>
                                        </p:tgtEl>
                                      </p:cBhvr>
                                    </p:animEffect>
                                    <p:anim calcmode="lin" valueType="num">
                                      <p:cBhvr>
                                        <p:cTn id="45" dur="1822" tmFilter="0,0; 0.14,0.36; 0.43,0.73; 0.71,0.91; 1.0,1.0">
                                          <p:stCondLst>
                                            <p:cond delay="0"/>
                                          </p:stCondLst>
                                        </p:cTn>
                                        <p:tgtEl>
                                          <p:spTgt spid="22">
                                            <p:graphicEl>
                                              <a:dgm id="{824BEB13-A03C-4CA1-A045-839B3734E8B7}"/>
                                            </p:graphic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22">
                                            <p:graphicEl>
                                              <a:dgm id="{824BEB13-A03C-4CA1-A045-839B3734E8B7}"/>
                                            </p:graphic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22">
                                            <p:graphicEl>
                                              <a:dgm id="{824BEB13-A03C-4CA1-A045-839B3734E8B7}"/>
                                            </p:graphic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22">
                                            <p:graphicEl>
                                              <a:dgm id="{824BEB13-A03C-4CA1-A045-839B3734E8B7}"/>
                                            </p:graphic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22">
                                            <p:graphicEl>
                                              <a:dgm id="{824BEB13-A03C-4CA1-A045-839B3734E8B7}"/>
                                            </p:graphic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22">
                                            <p:graphicEl>
                                              <a:dgm id="{824BEB13-A03C-4CA1-A045-839B3734E8B7}"/>
                                            </p:graphicEl>
                                          </p:spTgt>
                                        </p:tgtEl>
                                      </p:cBhvr>
                                      <p:to x="100000" y="60000"/>
                                    </p:animScale>
                                    <p:animScale>
                                      <p:cBhvr>
                                        <p:cTn id="51" dur="166" decel="50000">
                                          <p:stCondLst>
                                            <p:cond delay="676"/>
                                          </p:stCondLst>
                                        </p:cTn>
                                        <p:tgtEl>
                                          <p:spTgt spid="22">
                                            <p:graphicEl>
                                              <a:dgm id="{824BEB13-A03C-4CA1-A045-839B3734E8B7}"/>
                                            </p:graphicEl>
                                          </p:spTgt>
                                        </p:tgtEl>
                                      </p:cBhvr>
                                      <p:to x="100000" y="100000"/>
                                    </p:animScale>
                                    <p:animScale>
                                      <p:cBhvr>
                                        <p:cTn id="52" dur="26">
                                          <p:stCondLst>
                                            <p:cond delay="1312"/>
                                          </p:stCondLst>
                                        </p:cTn>
                                        <p:tgtEl>
                                          <p:spTgt spid="22">
                                            <p:graphicEl>
                                              <a:dgm id="{824BEB13-A03C-4CA1-A045-839B3734E8B7}"/>
                                            </p:graphicEl>
                                          </p:spTgt>
                                        </p:tgtEl>
                                      </p:cBhvr>
                                      <p:to x="100000" y="80000"/>
                                    </p:animScale>
                                    <p:animScale>
                                      <p:cBhvr>
                                        <p:cTn id="53" dur="166" decel="50000">
                                          <p:stCondLst>
                                            <p:cond delay="1338"/>
                                          </p:stCondLst>
                                        </p:cTn>
                                        <p:tgtEl>
                                          <p:spTgt spid="22">
                                            <p:graphicEl>
                                              <a:dgm id="{824BEB13-A03C-4CA1-A045-839B3734E8B7}"/>
                                            </p:graphicEl>
                                          </p:spTgt>
                                        </p:tgtEl>
                                      </p:cBhvr>
                                      <p:to x="100000" y="100000"/>
                                    </p:animScale>
                                    <p:animScale>
                                      <p:cBhvr>
                                        <p:cTn id="54" dur="26">
                                          <p:stCondLst>
                                            <p:cond delay="1642"/>
                                          </p:stCondLst>
                                        </p:cTn>
                                        <p:tgtEl>
                                          <p:spTgt spid="22">
                                            <p:graphicEl>
                                              <a:dgm id="{824BEB13-A03C-4CA1-A045-839B3734E8B7}"/>
                                            </p:graphicEl>
                                          </p:spTgt>
                                        </p:tgtEl>
                                      </p:cBhvr>
                                      <p:to x="100000" y="90000"/>
                                    </p:animScale>
                                    <p:animScale>
                                      <p:cBhvr>
                                        <p:cTn id="55" dur="166" decel="50000">
                                          <p:stCondLst>
                                            <p:cond delay="1668"/>
                                          </p:stCondLst>
                                        </p:cTn>
                                        <p:tgtEl>
                                          <p:spTgt spid="22">
                                            <p:graphicEl>
                                              <a:dgm id="{824BEB13-A03C-4CA1-A045-839B3734E8B7}"/>
                                            </p:graphicEl>
                                          </p:spTgt>
                                        </p:tgtEl>
                                      </p:cBhvr>
                                      <p:to x="100000" y="100000"/>
                                    </p:animScale>
                                    <p:animScale>
                                      <p:cBhvr>
                                        <p:cTn id="56" dur="26">
                                          <p:stCondLst>
                                            <p:cond delay="1808"/>
                                          </p:stCondLst>
                                        </p:cTn>
                                        <p:tgtEl>
                                          <p:spTgt spid="22">
                                            <p:graphicEl>
                                              <a:dgm id="{824BEB13-A03C-4CA1-A045-839B3734E8B7}"/>
                                            </p:graphicEl>
                                          </p:spTgt>
                                        </p:tgtEl>
                                      </p:cBhvr>
                                      <p:to x="100000" y="95000"/>
                                    </p:animScale>
                                    <p:animScale>
                                      <p:cBhvr>
                                        <p:cTn id="57" dur="166" decel="50000">
                                          <p:stCondLst>
                                            <p:cond delay="1834"/>
                                          </p:stCondLst>
                                        </p:cTn>
                                        <p:tgtEl>
                                          <p:spTgt spid="22">
                                            <p:graphicEl>
                                              <a:dgm id="{824BEB13-A03C-4CA1-A045-839B3734E8B7}"/>
                                            </p:graphicEl>
                                          </p:spTgt>
                                        </p:tgtEl>
                                      </p:cBhvr>
                                      <p:to x="100000" y="100000"/>
                                    </p:animScale>
                                  </p:childTnLst>
                                </p:cTn>
                              </p:par>
                            </p:childTnLst>
                          </p:cTn>
                        </p:par>
                      </p:childTnLst>
                    </p:cTn>
                  </p:par>
                  <p:par>
                    <p:cTn id="58" fill="hold">
                      <p:stCondLst>
                        <p:cond delay="indefinite"/>
                      </p:stCondLst>
                      <p:childTnLst>
                        <p:par>
                          <p:cTn id="59" fill="hold">
                            <p:stCondLst>
                              <p:cond delay="0"/>
                            </p:stCondLst>
                            <p:childTnLst>
                              <p:par>
                                <p:cTn id="60" presetID="26" presetClass="entr" presetSubtype="0" fill="hold" grpId="0" nodeType="clickEffect">
                                  <p:stCondLst>
                                    <p:cond delay="0"/>
                                  </p:stCondLst>
                                  <p:childTnLst>
                                    <p:set>
                                      <p:cBhvr>
                                        <p:cTn id="61" dur="1" fill="hold">
                                          <p:stCondLst>
                                            <p:cond delay="0"/>
                                          </p:stCondLst>
                                        </p:cTn>
                                        <p:tgtEl>
                                          <p:spTgt spid="22">
                                            <p:graphicEl>
                                              <a:dgm id="{8D431071-ADFB-439C-98E5-C476B95A2B8C}"/>
                                            </p:graphicEl>
                                          </p:spTgt>
                                        </p:tgtEl>
                                        <p:attrNameLst>
                                          <p:attrName>style.visibility</p:attrName>
                                        </p:attrNameLst>
                                      </p:cBhvr>
                                      <p:to>
                                        <p:strVal val="visible"/>
                                      </p:to>
                                    </p:set>
                                    <p:animEffect transition="in" filter="wipe(down)">
                                      <p:cBhvr>
                                        <p:cTn id="62" dur="580">
                                          <p:stCondLst>
                                            <p:cond delay="0"/>
                                          </p:stCondLst>
                                        </p:cTn>
                                        <p:tgtEl>
                                          <p:spTgt spid="22">
                                            <p:graphicEl>
                                              <a:dgm id="{8D431071-ADFB-439C-98E5-C476B95A2B8C}"/>
                                            </p:graphicEl>
                                          </p:spTgt>
                                        </p:tgtEl>
                                      </p:cBhvr>
                                    </p:animEffect>
                                    <p:anim calcmode="lin" valueType="num">
                                      <p:cBhvr>
                                        <p:cTn id="63" dur="1822" tmFilter="0,0; 0.14,0.36; 0.43,0.73; 0.71,0.91; 1.0,1.0">
                                          <p:stCondLst>
                                            <p:cond delay="0"/>
                                          </p:stCondLst>
                                        </p:cTn>
                                        <p:tgtEl>
                                          <p:spTgt spid="22">
                                            <p:graphicEl>
                                              <a:dgm id="{8D431071-ADFB-439C-98E5-C476B95A2B8C}"/>
                                            </p:graphicEl>
                                          </p:spTgt>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22">
                                            <p:graphicEl>
                                              <a:dgm id="{8D431071-ADFB-439C-98E5-C476B95A2B8C}"/>
                                            </p:graphicEl>
                                          </p:spTgt>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22">
                                            <p:graphicEl>
                                              <a:dgm id="{8D431071-ADFB-439C-98E5-C476B95A2B8C}"/>
                                            </p:graphicEl>
                                          </p:spTgt>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22">
                                            <p:graphicEl>
                                              <a:dgm id="{8D431071-ADFB-439C-98E5-C476B95A2B8C}"/>
                                            </p:graphicEl>
                                          </p:spTgt>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22">
                                            <p:graphicEl>
                                              <a:dgm id="{8D431071-ADFB-439C-98E5-C476B95A2B8C}"/>
                                            </p:graphicEl>
                                          </p:spTgt>
                                        </p:tgtEl>
                                        <p:attrNameLst>
                                          <p:attrName>ppt_y</p:attrName>
                                        </p:attrNameLst>
                                      </p:cBhvr>
                                      <p:tavLst>
                                        <p:tav tm="0" fmla="#ppt_y-sin(pi*$)/81">
                                          <p:val>
                                            <p:fltVal val="0"/>
                                          </p:val>
                                        </p:tav>
                                        <p:tav tm="100000">
                                          <p:val>
                                            <p:fltVal val="1"/>
                                          </p:val>
                                        </p:tav>
                                      </p:tavLst>
                                    </p:anim>
                                    <p:animScale>
                                      <p:cBhvr>
                                        <p:cTn id="68" dur="26">
                                          <p:stCondLst>
                                            <p:cond delay="650"/>
                                          </p:stCondLst>
                                        </p:cTn>
                                        <p:tgtEl>
                                          <p:spTgt spid="22">
                                            <p:graphicEl>
                                              <a:dgm id="{8D431071-ADFB-439C-98E5-C476B95A2B8C}"/>
                                            </p:graphicEl>
                                          </p:spTgt>
                                        </p:tgtEl>
                                      </p:cBhvr>
                                      <p:to x="100000" y="60000"/>
                                    </p:animScale>
                                    <p:animScale>
                                      <p:cBhvr>
                                        <p:cTn id="69" dur="166" decel="50000">
                                          <p:stCondLst>
                                            <p:cond delay="676"/>
                                          </p:stCondLst>
                                        </p:cTn>
                                        <p:tgtEl>
                                          <p:spTgt spid="22">
                                            <p:graphicEl>
                                              <a:dgm id="{8D431071-ADFB-439C-98E5-C476B95A2B8C}"/>
                                            </p:graphicEl>
                                          </p:spTgt>
                                        </p:tgtEl>
                                      </p:cBhvr>
                                      <p:to x="100000" y="100000"/>
                                    </p:animScale>
                                    <p:animScale>
                                      <p:cBhvr>
                                        <p:cTn id="70" dur="26">
                                          <p:stCondLst>
                                            <p:cond delay="1312"/>
                                          </p:stCondLst>
                                        </p:cTn>
                                        <p:tgtEl>
                                          <p:spTgt spid="22">
                                            <p:graphicEl>
                                              <a:dgm id="{8D431071-ADFB-439C-98E5-C476B95A2B8C}"/>
                                            </p:graphicEl>
                                          </p:spTgt>
                                        </p:tgtEl>
                                      </p:cBhvr>
                                      <p:to x="100000" y="80000"/>
                                    </p:animScale>
                                    <p:animScale>
                                      <p:cBhvr>
                                        <p:cTn id="71" dur="166" decel="50000">
                                          <p:stCondLst>
                                            <p:cond delay="1338"/>
                                          </p:stCondLst>
                                        </p:cTn>
                                        <p:tgtEl>
                                          <p:spTgt spid="22">
                                            <p:graphicEl>
                                              <a:dgm id="{8D431071-ADFB-439C-98E5-C476B95A2B8C}"/>
                                            </p:graphicEl>
                                          </p:spTgt>
                                        </p:tgtEl>
                                      </p:cBhvr>
                                      <p:to x="100000" y="100000"/>
                                    </p:animScale>
                                    <p:animScale>
                                      <p:cBhvr>
                                        <p:cTn id="72" dur="26">
                                          <p:stCondLst>
                                            <p:cond delay="1642"/>
                                          </p:stCondLst>
                                        </p:cTn>
                                        <p:tgtEl>
                                          <p:spTgt spid="22">
                                            <p:graphicEl>
                                              <a:dgm id="{8D431071-ADFB-439C-98E5-C476B95A2B8C}"/>
                                            </p:graphicEl>
                                          </p:spTgt>
                                        </p:tgtEl>
                                      </p:cBhvr>
                                      <p:to x="100000" y="90000"/>
                                    </p:animScale>
                                    <p:animScale>
                                      <p:cBhvr>
                                        <p:cTn id="73" dur="166" decel="50000">
                                          <p:stCondLst>
                                            <p:cond delay="1668"/>
                                          </p:stCondLst>
                                        </p:cTn>
                                        <p:tgtEl>
                                          <p:spTgt spid="22">
                                            <p:graphicEl>
                                              <a:dgm id="{8D431071-ADFB-439C-98E5-C476B95A2B8C}"/>
                                            </p:graphicEl>
                                          </p:spTgt>
                                        </p:tgtEl>
                                      </p:cBhvr>
                                      <p:to x="100000" y="100000"/>
                                    </p:animScale>
                                    <p:animScale>
                                      <p:cBhvr>
                                        <p:cTn id="74" dur="26">
                                          <p:stCondLst>
                                            <p:cond delay="1808"/>
                                          </p:stCondLst>
                                        </p:cTn>
                                        <p:tgtEl>
                                          <p:spTgt spid="22">
                                            <p:graphicEl>
                                              <a:dgm id="{8D431071-ADFB-439C-98E5-C476B95A2B8C}"/>
                                            </p:graphicEl>
                                          </p:spTgt>
                                        </p:tgtEl>
                                      </p:cBhvr>
                                      <p:to x="100000" y="95000"/>
                                    </p:animScale>
                                    <p:animScale>
                                      <p:cBhvr>
                                        <p:cTn id="75" dur="166" decel="50000">
                                          <p:stCondLst>
                                            <p:cond delay="1834"/>
                                          </p:stCondLst>
                                        </p:cTn>
                                        <p:tgtEl>
                                          <p:spTgt spid="22">
                                            <p:graphicEl>
                                              <a:dgm id="{8D431071-ADFB-439C-98E5-C476B95A2B8C}"/>
                                            </p:graphicEl>
                                          </p:spTgt>
                                        </p:tgtEl>
                                      </p:cBhvr>
                                      <p:to x="100000" y="100000"/>
                                    </p:animScale>
                                  </p:childTnLst>
                                </p:cTn>
                              </p:par>
                              <p:par>
                                <p:cTn id="76" presetID="26" presetClass="entr" presetSubtype="0" fill="hold" grpId="0" nodeType="withEffect">
                                  <p:stCondLst>
                                    <p:cond delay="0"/>
                                  </p:stCondLst>
                                  <p:childTnLst>
                                    <p:set>
                                      <p:cBhvr>
                                        <p:cTn id="77" dur="1" fill="hold">
                                          <p:stCondLst>
                                            <p:cond delay="0"/>
                                          </p:stCondLst>
                                        </p:cTn>
                                        <p:tgtEl>
                                          <p:spTgt spid="22">
                                            <p:graphicEl>
                                              <a:dgm id="{EDF87206-8E0E-4A28-BFF3-AFCE37BE161E}"/>
                                            </p:graphicEl>
                                          </p:spTgt>
                                        </p:tgtEl>
                                        <p:attrNameLst>
                                          <p:attrName>style.visibility</p:attrName>
                                        </p:attrNameLst>
                                      </p:cBhvr>
                                      <p:to>
                                        <p:strVal val="visible"/>
                                      </p:to>
                                    </p:set>
                                    <p:animEffect transition="in" filter="wipe(down)">
                                      <p:cBhvr>
                                        <p:cTn id="78" dur="580">
                                          <p:stCondLst>
                                            <p:cond delay="0"/>
                                          </p:stCondLst>
                                        </p:cTn>
                                        <p:tgtEl>
                                          <p:spTgt spid="22">
                                            <p:graphicEl>
                                              <a:dgm id="{EDF87206-8E0E-4A28-BFF3-AFCE37BE161E}"/>
                                            </p:graphicEl>
                                          </p:spTgt>
                                        </p:tgtEl>
                                      </p:cBhvr>
                                    </p:animEffect>
                                    <p:anim calcmode="lin" valueType="num">
                                      <p:cBhvr>
                                        <p:cTn id="79" dur="1822" tmFilter="0,0; 0.14,0.36; 0.43,0.73; 0.71,0.91; 1.0,1.0">
                                          <p:stCondLst>
                                            <p:cond delay="0"/>
                                          </p:stCondLst>
                                        </p:cTn>
                                        <p:tgtEl>
                                          <p:spTgt spid="22">
                                            <p:graphicEl>
                                              <a:dgm id="{EDF87206-8E0E-4A28-BFF3-AFCE37BE161E}"/>
                                            </p:graphicEl>
                                          </p:spTgt>
                                        </p:tgtEl>
                                        <p:attrNameLst>
                                          <p:attrName>ppt_x</p:attrName>
                                        </p:attrNameLst>
                                      </p:cBhvr>
                                      <p:tavLst>
                                        <p:tav tm="0">
                                          <p:val>
                                            <p:strVal val="#ppt_x-0.25"/>
                                          </p:val>
                                        </p:tav>
                                        <p:tav tm="100000">
                                          <p:val>
                                            <p:strVal val="#ppt_x"/>
                                          </p:val>
                                        </p:tav>
                                      </p:tavLst>
                                    </p:anim>
                                    <p:anim calcmode="lin" valueType="num">
                                      <p:cBhvr>
                                        <p:cTn id="80" dur="664" tmFilter="0.0,0.0; 0.25,0.07; 0.50,0.2; 0.75,0.467; 1.0,1.0">
                                          <p:stCondLst>
                                            <p:cond delay="0"/>
                                          </p:stCondLst>
                                        </p:cTn>
                                        <p:tgtEl>
                                          <p:spTgt spid="22">
                                            <p:graphicEl>
                                              <a:dgm id="{EDF87206-8E0E-4A28-BFF3-AFCE37BE161E}"/>
                                            </p:graphicEl>
                                          </p:spTgt>
                                        </p:tgtEl>
                                        <p:attrNameLst>
                                          <p:attrName>ppt_y</p:attrName>
                                        </p:attrNameLst>
                                      </p:cBhvr>
                                      <p:tavLst>
                                        <p:tav tm="0" fmla="#ppt_y-sin(pi*$)/3">
                                          <p:val>
                                            <p:fltVal val="0.5"/>
                                          </p:val>
                                        </p:tav>
                                        <p:tav tm="100000">
                                          <p:val>
                                            <p:fltVal val="1"/>
                                          </p:val>
                                        </p:tav>
                                      </p:tavLst>
                                    </p:anim>
                                    <p:anim calcmode="lin" valueType="num">
                                      <p:cBhvr>
                                        <p:cTn id="81" dur="664" tmFilter="0, 0; 0.125,0.2665; 0.25,0.4; 0.375,0.465; 0.5,0.5;  0.625,0.535; 0.75,0.6; 0.875,0.7335; 1,1">
                                          <p:stCondLst>
                                            <p:cond delay="664"/>
                                          </p:stCondLst>
                                        </p:cTn>
                                        <p:tgtEl>
                                          <p:spTgt spid="22">
                                            <p:graphicEl>
                                              <a:dgm id="{EDF87206-8E0E-4A28-BFF3-AFCE37BE161E}"/>
                                            </p:graphicEl>
                                          </p:spTgt>
                                        </p:tgtEl>
                                        <p:attrNameLst>
                                          <p:attrName>ppt_y</p:attrName>
                                        </p:attrNameLst>
                                      </p:cBhvr>
                                      <p:tavLst>
                                        <p:tav tm="0" fmla="#ppt_y-sin(pi*$)/9">
                                          <p:val>
                                            <p:fltVal val="0"/>
                                          </p:val>
                                        </p:tav>
                                        <p:tav tm="100000">
                                          <p:val>
                                            <p:fltVal val="1"/>
                                          </p:val>
                                        </p:tav>
                                      </p:tavLst>
                                    </p:anim>
                                    <p:anim calcmode="lin" valueType="num">
                                      <p:cBhvr>
                                        <p:cTn id="82" dur="332" tmFilter="0, 0; 0.125,0.2665; 0.25,0.4; 0.375,0.465; 0.5,0.5;  0.625,0.535; 0.75,0.6; 0.875,0.7335; 1,1">
                                          <p:stCondLst>
                                            <p:cond delay="1324"/>
                                          </p:stCondLst>
                                        </p:cTn>
                                        <p:tgtEl>
                                          <p:spTgt spid="22">
                                            <p:graphicEl>
                                              <a:dgm id="{EDF87206-8E0E-4A28-BFF3-AFCE37BE161E}"/>
                                            </p:graphicEl>
                                          </p:spTgt>
                                        </p:tgtEl>
                                        <p:attrNameLst>
                                          <p:attrName>ppt_y</p:attrName>
                                        </p:attrNameLst>
                                      </p:cBhvr>
                                      <p:tavLst>
                                        <p:tav tm="0" fmla="#ppt_y-sin(pi*$)/27">
                                          <p:val>
                                            <p:fltVal val="0"/>
                                          </p:val>
                                        </p:tav>
                                        <p:tav tm="100000">
                                          <p:val>
                                            <p:fltVal val="1"/>
                                          </p:val>
                                        </p:tav>
                                      </p:tavLst>
                                    </p:anim>
                                    <p:anim calcmode="lin" valueType="num">
                                      <p:cBhvr>
                                        <p:cTn id="83" dur="164" tmFilter="0, 0; 0.125,0.2665; 0.25,0.4; 0.375,0.465; 0.5,0.5;  0.625,0.535; 0.75,0.6; 0.875,0.7335; 1,1">
                                          <p:stCondLst>
                                            <p:cond delay="1656"/>
                                          </p:stCondLst>
                                        </p:cTn>
                                        <p:tgtEl>
                                          <p:spTgt spid="22">
                                            <p:graphicEl>
                                              <a:dgm id="{EDF87206-8E0E-4A28-BFF3-AFCE37BE161E}"/>
                                            </p:graphicEl>
                                          </p:spTgt>
                                        </p:tgtEl>
                                        <p:attrNameLst>
                                          <p:attrName>ppt_y</p:attrName>
                                        </p:attrNameLst>
                                      </p:cBhvr>
                                      <p:tavLst>
                                        <p:tav tm="0" fmla="#ppt_y-sin(pi*$)/81">
                                          <p:val>
                                            <p:fltVal val="0"/>
                                          </p:val>
                                        </p:tav>
                                        <p:tav tm="100000">
                                          <p:val>
                                            <p:fltVal val="1"/>
                                          </p:val>
                                        </p:tav>
                                      </p:tavLst>
                                    </p:anim>
                                    <p:animScale>
                                      <p:cBhvr>
                                        <p:cTn id="84" dur="26">
                                          <p:stCondLst>
                                            <p:cond delay="650"/>
                                          </p:stCondLst>
                                        </p:cTn>
                                        <p:tgtEl>
                                          <p:spTgt spid="22">
                                            <p:graphicEl>
                                              <a:dgm id="{EDF87206-8E0E-4A28-BFF3-AFCE37BE161E}"/>
                                            </p:graphicEl>
                                          </p:spTgt>
                                        </p:tgtEl>
                                      </p:cBhvr>
                                      <p:to x="100000" y="60000"/>
                                    </p:animScale>
                                    <p:animScale>
                                      <p:cBhvr>
                                        <p:cTn id="85" dur="166" decel="50000">
                                          <p:stCondLst>
                                            <p:cond delay="676"/>
                                          </p:stCondLst>
                                        </p:cTn>
                                        <p:tgtEl>
                                          <p:spTgt spid="22">
                                            <p:graphicEl>
                                              <a:dgm id="{EDF87206-8E0E-4A28-BFF3-AFCE37BE161E}"/>
                                            </p:graphicEl>
                                          </p:spTgt>
                                        </p:tgtEl>
                                      </p:cBhvr>
                                      <p:to x="100000" y="100000"/>
                                    </p:animScale>
                                    <p:animScale>
                                      <p:cBhvr>
                                        <p:cTn id="86" dur="26">
                                          <p:stCondLst>
                                            <p:cond delay="1312"/>
                                          </p:stCondLst>
                                        </p:cTn>
                                        <p:tgtEl>
                                          <p:spTgt spid="22">
                                            <p:graphicEl>
                                              <a:dgm id="{EDF87206-8E0E-4A28-BFF3-AFCE37BE161E}"/>
                                            </p:graphicEl>
                                          </p:spTgt>
                                        </p:tgtEl>
                                      </p:cBhvr>
                                      <p:to x="100000" y="80000"/>
                                    </p:animScale>
                                    <p:animScale>
                                      <p:cBhvr>
                                        <p:cTn id="87" dur="166" decel="50000">
                                          <p:stCondLst>
                                            <p:cond delay="1338"/>
                                          </p:stCondLst>
                                        </p:cTn>
                                        <p:tgtEl>
                                          <p:spTgt spid="22">
                                            <p:graphicEl>
                                              <a:dgm id="{EDF87206-8E0E-4A28-BFF3-AFCE37BE161E}"/>
                                            </p:graphicEl>
                                          </p:spTgt>
                                        </p:tgtEl>
                                      </p:cBhvr>
                                      <p:to x="100000" y="100000"/>
                                    </p:animScale>
                                    <p:animScale>
                                      <p:cBhvr>
                                        <p:cTn id="88" dur="26">
                                          <p:stCondLst>
                                            <p:cond delay="1642"/>
                                          </p:stCondLst>
                                        </p:cTn>
                                        <p:tgtEl>
                                          <p:spTgt spid="22">
                                            <p:graphicEl>
                                              <a:dgm id="{EDF87206-8E0E-4A28-BFF3-AFCE37BE161E}"/>
                                            </p:graphicEl>
                                          </p:spTgt>
                                        </p:tgtEl>
                                      </p:cBhvr>
                                      <p:to x="100000" y="90000"/>
                                    </p:animScale>
                                    <p:animScale>
                                      <p:cBhvr>
                                        <p:cTn id="89" dur="166" decel="50000">
                                          <p:stCondLst>
                                            <p:cond delay="1668"/>
                                          </p:stCondLst>
                                        </p:cTn>
                                        <p:tgtEl>
                                          <p:spTgt spid="22">
                                            <p:graphicEl>
                                              <a:dgm id="{EDF87206-8E0E-4A28-BFF3-AFCE37BE161E}"/>
                                            </p:graphicEl>
                                          </p:spTgt>
                                        </p:tgtEl>
                                      </p:cBhvr>
                                      <p:to x="100000" y="100000"/>
                                    </p:animScale>
                                    <p:animScale>
                                      <p:cBhvr>
                                        <p:cTn id="90" dur="26">
                                          <p:stCondLst>
                                            <p:cond delay="1808"/>
                                          </p:stCondLst>
                                        </p:cTn>
                                        <p:tgtEl>
                                          <p:spTgt spid="22">
                                            <p:graphicEl>
                                              <a:dgm id="{EDF87206-8E0E-4A28-BFF3-AFCE37BE161E}"/>
                                            </p:graphicEl>
                                          </p:spTgt>
                                        </p:tgtEl>
                                      </p:cBhvr>
                                      <p:to x="100000" y="95000"/>
                                    </p:animScale>
                                    <p:animScale>
                                      <p:cBhvr>
                                        <p:cTn id="91" dur="166" decel="50000">
                                          <p:stCondLst>
                                            <p:cond delay="1834"/>
                                          </p:stCondLst>
                                        </p:cTn>
                                        <p:tgtEl>
                                          <p:spTgt spid="22">
                                            <p:graphicEl>
                                              <a:dgm id="{EDF87206-8E0E-4A28-BFF3-AFCE37BE161E}"/>
                                            </p:graphicEl>
                                          </p:spTgt>
                                        </p:tgtEl>
                                      </p:cBhvr>
                                      <p:to x="100000" y="100000"/>
                                    </p:animScale>
                                  </p:childTnLst>
                                </p:cTn>
                              </p:par>
                              <p:par>
                                <p:cTn id="92" presetID="26" presetClass="entr" presetSubtype="0" fill="hold" grpId="0" nodeType="withEffect">
                                  <p:stCondLst>
                                    <p:cond delay="0"/>
                                  </p:stCondLst>
                                  <p:childTnLst>
                                    <p:set>
                                      <p:cBhvr>
                                        <p:cTn id="93" dur="1" fill="hold">
                                          <p:stCondLst>
                                            <p:cond delay="0"/>
                                          </p:stCondLst>
                                        </p:cTn>
                                        <p:tgtEl>
                                          <p:spTgt spid="22">
                                            <p:graphicEl>
                                              <a:dgm id="{C63E8B58-8E85-4927-9CA3-E88E73B2E92D}"/>
                                            </p:graphicEl>
                                          </p:spTgt>
                                        </p:tgtEl>
                                        <p:attrNameLst>
                                          <p:attrName>style.visibility</p:attrName>
                                        </p:attrNameLst>
                                      </p:cBhvr>
                                      <p:to>
                                        <p:strVal val="visible"/>
                                      </p:to>
                                    </p:set>
                                    <p:animEffect transition="in" filter="wipe(down)">
                                      <p:cBhvr>
                                        <p:cTn id="94" dur="580">
                                          <p:stCondLst>
                                            <p:cond delay="0"/>
                                          </p:stCondLst>
                                        </p:cTn>
                                        <p:tgtEl>
                                          <p:spTgt spid="22">
                                            <p:graphicEl>
                                              <a:dgm id="{C63E8B58-8E85-4927-9CA3-E88E73B2E92D}"/>
                                            </p:graphicEl>
                                          </p:spTgt>
                                        </p:tgtEl>
                                      </p:cBhvr>
                                    </p:animEffect>
                                    <p:anim calcmode="lin" valueType="num">
                                      <p:cBhvr>
                                        <p:cTn id="95" dur="1822" tmFilter="0,0; 0.14,0.36; 0.43,0.73; 0.71,0.91; 1.0,1.0">
                                          <p:stCondLst>
                                            <p:cond delay="0"/>
                                          </p:stCondLst>
                                        </p:cTn>
                                        <p:tgtEl>
                                          <p:spTgt spid="22">
                                            <p:graphicEl>
                                              <a:dgm id="{C63E8B58-8E85-4927-9CA3-E88E73B2E92D}"/>
                                            </p:graphicEl>
                                          </p:spTgt>
                                        </p:tgtEl>
                                        <p:attrNameLst>
                                          <p:attrName>ppt_x</p:attrName>
                                        </p:attrNameLst>
                                      </p:cBhvr>
                                      <p:tavLst>
                                        <p:tav tm="0">
                                          <p:val>
                                            <p:strVal val="#ppt_x-0.25"/>
                                          </p:val>
                                        </p:tav>
                                        <p:tav tm="100000">
                                          <p:val>
                                            <p:strVal val="#ppt_x"/>
                                          </p:val>
                                        </p:tav>
                                      </p:tavLst>
                                    </p:anim>
                                    <p:anim calcmode="lin" valueType="num">
                                      <p:cBhvr>
                                        <p:cTn id="96" dur="664" tmFilter="0.0,0.0; 0.25,0.07; 0.50,0.2; 0.75,0.467; 1.0,1.0">
                                          <p:stCondLst>
                                            <p:cond delay="0"/>
                                          </p:stCondLst>
                                        </p:cTn>
                                        <p:tgtEl>
                                          <p:spTgt spid="22">
                                            <p:graphicEl>
                                              <a:dgm id="{C63E8B58-8E85-4927-9CA3-E88E73B2E92D}"/>
                                            </p:graphicEl>
                                          </p:spTgt>
                                        </p:tgtEl>
                                        <p:attrNameLst>
                                          <p:attrName>ppt_y</p:attrName>
                                        </p:attrNameLst>
                                      </p:cBhvr>
                                      <p:tavLst>
                                        <p:tav tm="0" fmla="#ppt_y-sin(pi*$)/3">
                                          <p:val>
                                            <p:fltVal val="0.5"/>
                                          </p:val>
                                        </p:tav>
                                        <p:tav tm="100000">
                                          <p:val>
                                            <p:fltVal val="1"/>
                                          </p:val>
                                        </p:tav>
                                      </p:tavLst>
                                    </p:anim>
                                    <p:anim calcmode="lin" valueType="num">
                                      <p:cBhvr>
                                        <p:cTn id="97" dur="664" tmFilter="0, 0; 0.125,0.2665; 0.25,0.4; 0.375,0.465; 0.5,0.5;  0.625,0.535; 0.75,0.6; 0.875,0.7335; 1,1">
                                          <p:stCondLst>
                                            <p:cond delay="664"/>
                                          </p:stCondLst>
                                        </p:cTn>
                                        <p:tgtEl>
                                          <p:spTgt spid="22">
                                            <p:graphicEl>
                                              <a:dgm id="{C63E8B58-8E85-4927-9CA3-E88E73B2E92D}"/>
                                            </p:graphicEl>
                                          </p:spTgt>
                                        </p:tgtEl>
                                        <p:attrNameLst>
                                          <p:attrName>ppt_y</p:attrName>
                                        </p:attrNameLst>
                                      </p:cBhvr>
                                      <p:tavLst>
                                        <p:tav tm="0" fmla="#ppt_y-sin(pi*$)/9">
                                          <p:val>
                                            <p:fltVal val="0"/>
                                          </p:val>
                                        </p:tav>
                                        <p:tav tm="100000">
                                          <p:val>
                                            <p:fltVal val="1"/>
                                          </p:val>
                                        </p:tav>
                                      </p:tavLst>
                                    </p:anim>
                                    <p:anim calcmode="lin" valueType="num">
                                      <p:cBhvr>
                                        <p:cTn id="98" dur="332" tmFilter="0, 0; 0.125,0.2665; 0.25,0.4; 0.375,0.465; 0.5,0.5;  0.625,0.535; 0.75,0.6; 0.875,0.7335; 1,1">
                                          <p:stCondLst>
                                            <p:cond delay="1324"/>
                                          </p:stCondLst>
                                        </p:cTn>
                                        <p:tgtEl>
                                          <p:spTgt spid="22">
                                            <p:graphicEl>
                                              <a:dgm id="{C63E8B58-8E85-4927-9CA3-E88E73B2E92D}"/>
                                            </p:graphicEl>
                                          </p:spTgt>
                                        </p:tgtEl>
                                        <p:attrNameLst>
                                          <p:attrName>ppt_y</p:attrName>
                                        </p:attrNameLst>
                                      </p:cBhvr>
                                      <p:tavLst>
                                        <p:tav tm="0" fmla="#ppt_y-sin(pi*$)/27">
                                          <p:val>
                                            <p:fltVal val="0"/>
                                          </p:val>
                                        </p:tav>
                                        <p:tav tm="100000">
                                          <p:val>
                                            <p:fltVal val="1"/>
                                          </p:val>
                                        </p:tav>
                                      </p:tavLst>
                                    </p:anim>
                                    <p:anim calcmode="lin" valueType="num">
                                      <p:cBhvr>
                                        <p:cTn id="99" dur="164" tmFilter="0, 0; 0.125,0.2665; 0.25,0.4; 0.375,0.465; 0.5,0.5;  0.625,0.535; 0.75,0.6; 0.875,0.7335; 1,1">
                                          <p:stCondLst>
                                            <p:cond delay="1656"/>
                                          </p:stCondLst>
                                        </p:cTn>
                                        <p:tgtEl>
                                          <p:spTgt spid="22">
                                            <p:graphicEl>
                                              <a:dgm id="{C63E8B58-8E85-4927-9CA3-E88E73B2E92D}"/>
                                            </p:graphicEl>
                                          </p:spTgt>
                                        </p:tgtEl>
                                        <p:attrNameLst>
                                          <p:attrName>ppt_y</p:attrName>
                                        </p:attrNameLst>
                                      </p:cBhvr>
                                      <p:tavLst>
                                        <p:tav tm="0" fmla="#ppt_y-sin(pi*$)/81">
                                          <p:val>
                                            <p:fltVal val="0"/>
                                          </p:val>
                                        </p:tav>
                                        <p:tav tm="100000">
                                          <p:val>
                                            <p:fltVal val="1"/>
                                          </p:val>
                                        </p:tav>
                                      </p:tavLst>
                                    </p:anim>
                                    <p:animScale>
                                      <p:cBhvr>
                                        <p:cTn id="100" dur="26">
                                          <p:stCondLst>
                                            <p:cond delay="650"/>
                                          </p:stCondLst>
                                        </p:cTn>
                                        <p:tgtEl>
                                          <p:spTgt spid="22">
                                            <p:graphicEl>
                                              <a:dgm id="{C63E8B58-8E85-4927-9CA3-E88E73B2E92D}"/>
                                            </p:graphicEl>
                                          </p:spTgt>
                                        </p:tgtEl>
                                      </p:cBhvr>
                                      <p:to x="100000" y="60000"/>
                                    </p:animScale>
                                    <p:animScale>
                                      <p:cBhvr>
                                        <p:cTn id="101" dur="166" decel="50000">
                                          <p:stCondLst>
                                            <p:cond delay="676"/>
                                          </p:stCondLst>
                                        </p:cTn>
                                        <p:tgtEl>
                                          <p:spTgt spid="22">
                                            <p:graphicEl>
                                              <a:dgm id="{C63E8B58-8E85-4927-9CA3-E88E73B2E92D}"/>
                                            </p:graphicEl>
                                          </p:spTgt>
                                        </p:tgtEl>
                                      </p:cBhvr>
                                      <p:to x="100000" y="100000"/>
                                    </p:animScale>
                                    <p:animScale>
                                      <p:cBhvr>
                                        <p:cTn id="102" dur="26">
                                          <p:stCondLst>
                                            <p:cond delay="1312"/>
                                          </p:stCondLst>
                                        </p:cTn>
                                        <p:tgtEl>
                                          <p:spTgt spid="22">
                                            <p:graphicEl>
                                              <a:dgm id="{C63E8B58-8E85-4927-9CA3-E88E73B2E92D}"/>
                                            </p:graphicEl>
                                          </p:spTgt>
                                        </p:tgtEl>
                                      </p:cBhvr>
                                      <p:to x="100000" y="80000"/>
                                    </p:animScale>
                                    <p:animScale>
                                      <p:cBhvr>
                                        <p:cTn id="103" dur="166" decel="50000">
                                          <p:stCondLst>
                                            <p:cond delay="1338"/>
                                          </p:stCondLst>
                                        </p:cTn>
                                        <p:tgtEl>
                                          <p:spTgt spid="22">
                                            <p:graphicEl>
                                              <a:dgm id="{C63E8B58-8E85-4927-9CA3-E88E73B2E92D}"/>
                                            </p:graphicEl>
                                          </p:spTgt>
                                        </p:tgtEl>
                                      </p:cBhvr>
                                      <p:to x="100000" y="100000"/>
                                    </p:animScale>
                                    <p:animScale>
                                      <p:cBhvr>
                                        <p:cTn id="104" dur="26">
                                          <p:stCondLst>
                                            <p:cond delay="1642"/>
                                          </p:stCondLst>
                                        </p:cTn>
                                        <p:tgtEl>
                                          <p:spTgt spid="22">
                                            <p:graphicEl>
                                              <a:dgm id="{C63E8B58-8E85-4927-9CA3-E88E73B2E92D}"/>
                                            </p:graphicEl>
                                          </p:spTgt>
                                        </p:tgtEl>
                                      </p:cBhvr>
                                      <p:to x="100000" y="90000"/>
                                    </p:animScale>
                                    <p:animScale>
                                      <p:cBhvr>
                                        <p:cTn id="105" dur="166" decel="50000">
                                          <p:stCondLst>
                                            <p:cond delay="1668"/>
                                          </p:stCondLst>
                                        </p:cTn>
                                        <p:tgtEl>
                                          <p:spTgt spid="22">
                                            <p:graphicEl>
                                              <a:dgm id="{C63E8B58-8E85-4927-9CA3-E88E73B2E92D}"/>
                                            </p:graphicEl>
                                          </p:spTgt>
                                        </p:tgtEl>
                                      </p:cBhvr>
                                      <p:to x="100000" y="100000"/>
                                    </p:animScale>
                                    <p:animScale>
                                      <p:cBhvr>
                                        <p:cTn id="106" dur="26">
                                          <p:stCondLst>
                                            <p:cond delay="1808"/>
                                          </p:stCondLst>
                                        </p:cTn>
                                        <p:tgtEl>
                                          <p:spTgt spid="22">
                                            <p:graphicEl>
                                              <a:dgm id="{C63E8B58-8E85-4927-9CA3-E88E73B2E92D}"/>
                                            </p:graphicEl>
                                          </p:spTgt>
                                        </p:tgtEl>
                                      </p:cBhvr>
                                      <p:to x="100000" y="95000"/>
                                    </p:animScale>
                                    <p:animScale>
                                      <p:cBhvr>
                                        <p:cTn id="107" dur="166" decel="50000">
                                          <p:stCondLst>
                                            <p:cond delay="1834"/>
                                          </p:stCondLst>
                                        </p:cTn>
                                        <p:tgtEl>
                                          <p:spTgt spid="22">
                                            <p:graphicEl>
                                              <a:dgm id="{C63E8B58-8E85-4927-9CA3-E88E73B2E92D}"/>
                                            </p:graphic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2"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blue and green background&#10;&#10;Description automatically generated">
            <a:extLst>
              <a:ext uri="{FF2B5EF4-FFF2-40B4-BE49-F238E27FC236}">
                <a16:creationId xmlns:a16="http://schemas.microsoft.com/office/drawing/2014/main" id="{874179F9-F2E3-BA32-27BC-C73AC1A15729}"/>
              </a:ext>
            </a:extLst>
          </p:cNvPr>
          <p:cNvPicPr>
            <a:picLocks noChangeAspect="1"/>
          </p:cNvPicPr>
          <p:nvPr/>
        </p:nvPicPr>
        <p:blipFill rotWithShape="1">
          <a:blip r:embed="rId2">
            <a:alphaModFix amt="35000"/>
          </a:blip>
          <a:srcRect t="12179" b="3551"/>
          <a:stretch/>
        </p:blipFill>
        <p:spPr>
          <a:xfrm>
            <a:off x="20" y="10"/>
            <a:ext cx="12191980" cy="6857990"/>
          </a:xfrm>
          <a:prstGeom prst="rect">
            <a:avLst/>
          </a:prstGeom>
        </p:spPr>
      </p:pic>
      <p:sp>
        <p:nvSpPr>
          <p:cNvPr id="2" name="Title 1">
            <a:extLst>
              <a:ext uri="{FF2B5EF4-FFF2-40B4-BE49-F238E27FC236}">
                <a16:creationId xmlns:a16="http://schemas.microsoft.com/office/drawing/2014/main" id="{18F56352-6B91-E95F-D10D-8D2C981FDAAE}"/>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Filled Map - Cyber Events by Actor Country and Actor Type (2015-2024)</a:t>
            </a:r>
          </a:p>
        </p:txBody>
      </p:sp>
      <p:graphicFrame>
        <p:nvGraphicFramePr>
          <p:cNvPr id="5" name="Content Placeholder 2">
            <a:extLst>
              <a:ext uri="{FF2B5EF4-FFF2-40B4-BE49-F238E27FC236}">
                <a16:creationId xmlns:a16="http://schemas.microsoft.com/office/drawing/2014/main" id="{D8A269FE-CC3D-31EB-D161-87914C033EB2}"/>
              </a:ext>
            </a:extLst>
          </p:cNvPr>
          <p:cNvGraphicFramePr>
            <a:graphicFrameLocks noGrp="1"/>
          </p:cNvGraphicFramePr>
          <p:nvPr>
            <p:ph idx="1"/>
            <p:extLst>
              <p:ext uri="{D42A27DB-BD31-4B8C-83A1-F6EECF244321}">
                <p14:modId xmlns:p14="http://schemas.microsoft.com/office/powerpoint/2010/main" val="248021794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46124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graphicEl>
                                              <a:dgm id="{D07F4006-3D9D-4ED8-B995-36AA8F4AE600}"/>
                                            </p:graphicEl>
                                          </p:spTgt>
                                        </p:tgtEl>
                                        <p:attrNameLst>
                                          <p:attrName>style.visibility</p:attrName>
                                        </p:attrNameLst>
                                      </p:cBhvr>
                                      <p:to>
                                        <p:strVal val="visible"/>
                                      </p:to>
                                    </p:set>
                                    <p:anim calcmode="lin" valueType="num">
                                      <p:cBhvr>
                                        <p:cTn id="12" dur="500" fill="hold"/>
                                        <p:tgtEl>
                                          <p:spTgt spid="5">
                                            <p:graphicEl>
                                              <a:dgm id="{D07F4006-3D9D-4ED8-B995-36AA8F4AE600}"/>
                                            </p:graphicEl>
                                          </p:spTgt>
                                        </p:tgtEl>
                                        <p:attrNameLst>
                                          <p:attrName>ppt_w</p:attrName>
                                        </p:attrNameLst>
                                      </p:cBhvr>
                                      <p:tavLst>
                                        <p:tav tm="0">
                                          <p:val>
                                            <p:fltVal val="0"/>
                                          </p:val>
                                        </p:tav>
                                        <p:tav tm="100000">
                                          <p:val>
                                            <p:strVal val="#ppt_w"/>
                                          </p:val>
                                        </p:tav>
                                      </p:tavLst>
                                    </p:anim>
                                    <p:anim calcmode="lin" valueType="num">
                                      <p:cBhvr>
                                        <p:cTn id="13" dur="500" fill="hold"/>
                                        <p:tgtEl>
                                          <p:spTgt spid="5">
                                            <p:graphicEl>
                                              <a:dgm id="{D07F4006-3D9D-4ED8-B995-36AA8F4AE600}"/>
                                            </p:graphicEl>
                                          </p:spTgt>
                                        </p:tgtEl>
                                        <p:attrNameLst>
                                          <p:attrName>ppt_h</p:attrName>
                                        </p:attrNameLst>
                                      </p:cBhvr>
                                      <p:tavLst>
                                        <p:tav tm="0">
                                          <p:val>
                                            <p:fltVal val="0"/>
                                          </p:val>
                                        </p:tav>
                                        <p:tav tm="100000">
                                          <p:val>
                                            <p:strVal val="#ppt_h"/>
                                          </p:val>
                                        </p:tav>
                                      </p:tavLst>
                                    </p:anim>
                                    <p:animEffect transition="in" filter="fade">
                                      <p:cBhvr>
                                        <p:cTn id="14" dur="500"/>
                                        <p:tgtEl>
                                          <p:spTgt spid="5">
                                            <p:graphicEl>
                                              <a:dgm id="{D07F4006-3D9D-4ED8-B995-36AA8F4AE600}"/>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graphicEl>
                                              <a:dgm id="{D9CF3B45-9A27-4DE9-8E90-3B585F5433CA}"/>
                                            </p:graphicEl>
                                          </p:spTgt>
                                        </p:tgtEl>
                                        <p:attrNameLst>
                                          <p:attrName>style.visibility</p:attrName>
                                        </p:attrNameLst>
                                      </p:cBhvr>
                                      <p:to>
                                        <p:strVal val="visible"/>
                                      </p:to>
                                    </p:set>
                                    <p:anim calcmode="lin" valueType="num">
                                      <p:cBhvr>
                                        <p:cTn id="17" dur="500" fill="hold"/>
                                        <p:tgtEl>
                                          <p:spTgt spid="5">
                                            <p:graphicEl>
                                              <a:dgm id="{D9CF3B45-9A27-4DE9-8E90-3B585F5433CA}"/>
                                            </p:graphicEl>
                                          </p:spTgt>
                                        </p:tgtEl>
                                        <p:attrNameLst>
                                          <p:attrName>ppt_w</p:attrName>
                                        </p:attrNameLst>
                                      </p:cBhvr>
                                      <p:tavLst>
                                        <p:tav tm="0">
                                          <p:val>
                                            <p:fltVal val="0"/>
                                          </p:val>
                                        </p:tav>
                                        <p:tav tm="100000">
                                          <p:val>
                                            <p:strVal val="#ppt_w"/>
                                          </p:val>
                                        </p:tav>
                                      </p:tavLst>
                                    </p:anim>
                                    <p:anim calcmode="lin" valueType="num">
                                      <p:cBhvr>
                                        <p:cTn id="18" dur="500" fill="hold"/>
                                        <p:tgtEl>
                                          <p:spTgt spid="5">
                                            <p:graphicEl>
                                              <a:dgm id="{D9CF3B45-9A27-4DE9-8E90-3B585F5433CA}"/>
                                            </p:graphicEl>
                                          </p:spTgt>
                                        </p:tgtEl>
                                        <p:attrNameLst>
                                          <p:attrName>ppt_h</p:attrName>
                                        </p:attrNameLst>
                                      </p:cBhvr>
                                      <p:tavLst>
                                        <p:tav tm="0">
                                          <p:val>
                                            <p:fltVal val="0"/>
                                          </p:val>
                                        </p:tav>
                                        <p:tav tm="100000">
                                          <p:val>
                                            <p:strVal val="#ppt_h"/>
                                          </p:val>
                                        </p:tav>
                                      </p:tavLst>
                                    </p:anim>
                                    <p:animEffect transition="in" filter="fade">
                                      <p:cBhvr>
                                        <p:cTn id="19" dur="500"/>
                                        <p:tgtEl>
                                          <p:spTgt spid="5">
                                            <p:graphicEl>
                                              <a:dgm id="{D9CF3B45-9A27-4DE9-8E90-3B585F5433CA}"/>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5">
                                            <p:graphicEl>
                                              <a:dgm id="{A93D0520-3944-44A1-AD6A-B3E47A5726FB}"/>
                                            </p:graphicEl>
                                          </p:spTgt>
                                        </p:tgtEl>
                                        <p:attrNameLst>
                                          <p:attrName>style.visibility</p:attrName>
                                        </p:attrNameLst>
                                      </p:cBhvr>
                                      <p:to>
                                        <p:strVal val="visible"/>
                                      </p:to>
                                    </p:set>
                                    <p:anim calcmode="lin" valueType="num">
                                      <p:cBhvr>
                                        <p:cTn id="24" dur="500" fill="hold"/>
                                        <p:tgtEl>
                                          <p:spTgt spid="5">
                                            <p:graphicEl>
                                              <a:dgm id="{A93D0520-3944-44A1-AD6A-B3E47A5726FB}"/>
                                            </p:graphicEl>
                                          </p:spTgt>
                                        </p:tgtEl>
                                        <p:attrNameLst>
                                          <p:attrName>ppt_w</p:attrName>
                                        </p:attrNameLst>
                                      </p:cBhvr>
                                      <p:tavLst>
                                        <p:tav tm="0">
                                          <p:val>
                                            <p:fltVal val="0"/>
                                          </p:val>
                                        </p:tav>
                                        <p:tav tm="100000">
                                          <p:val>
                                            <p:strVal val="#ppt_w"/>
                                          </p:val>
                                        </p:tav>
                                      </p:tavLst>
                                    </p:anim>
                                    <p:anim calcmode="lin" valueType="num">
                                      <p:cBhvr>
                                        <p:cTn id="25" dur="500" fill="hold"/>
                                        <p:tgtEl>
                                          <p:spTgt spid="5">
                                            <p:graphicEl>
                                              <a:dgm id="{A93D0520-3944-44A1-AD6A-B3E47A5726FB}"/>
                                            </p:graphicEl>
                                          </p:spTgt>
                                        </p:tgtEl>
                                        <p:attrNameLst>
                                          <p:attrName>ppt_h</p:attrName>
                                        </p:attrNameLst>
                                      </p:cBhvr>
                                      <p:tavLst>
                                        <p:tav tm="0">
                                          <p:val>
                                            <p:fltVal val="0"/>
                                          </p:val>
                                        </p:tav>
                                        <p:tav tm="100000">
                                          <p:val>
                                            <p:strVal val="#ppt_h"/>
                                          </p:val>
                                        </p:tav>
                                      </p:tavLst>
                                    </p:anim>
                                    <p:animEffect transition="in" filter="fade">
                                      <p:cBhvr>
                                        <p:cTn id="26" dur="500"/>
                                        <p:tgtEl>
                                          <p:spTgt spid="5">
                                            <p:graphicEl>
                                              <a:dgm id="{A93D0520-3944-44A1-AD6A-B3E47A5726FB}"/>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5">
                                            <p:graphicEl>
                                              <a:dgm id="{84CC3D8F-8F9F-49F2-9943-5FD055C2A245}"/>
                                            </p:graphicEl>
                                          </p:spTgt>
                                        </p:tgtEl>
                                        <p:attrNameLst>
                                          <p:attrName>style.visibility</p:attrName>
                                        </p:attrNameLst>
                                      </p:cBhvr>
                                      <p:to>
                                        <p:strVal val="visible"/>
                                      </p:to>
                                    </p:set>
                                    <p:anim calcmode="lin" valueType="num">
                                      <p:cBhvr>
                                        <p:cTn id="29" dur="500" fill="hold"/>
                                        <p:tgtEl>
                                          <p:spTgt spid="5">
                                            <p:graphicEl>
                                              <a:dgm id="{84CC3D8F-8F9F-49F2-9943-5FD055C2A245}"/>
                                            </p:graphicEl>
                                          </p:spTgt>
                                        </p:tgtEl>
                                        <p:attrNameLst>
                                          <p:attrName>ppt_w</p:attrName>
                                        </p:attrNameLst>
                                      </p:cBhvr>
                                      <p:tavLst>
                                        <p:tav tm="0">
                                          <p:val>
                                            <p:fltVal val="0"/>
                                          </p:val>
                                        </p:tav>
                                        <p:tav tm="100000">
                                          <p:val>
                                            <p:strVal val="#ppt_w"/>
                                          </p:val>
                                        </p:tav>
                                      </p:tavLst>
                                    </p:anim>
                                    <p:anim calcmode="lin" valueType="num">
                                      <p:cBhvr>
                                        <p:cTn id="30" dur="500" fill="hold"/>
                                        <p:tgtEl>
                                          <p:spTgt spid="5">
                                            <p:graphicEl>
                                              <a:dgm id="{84CC3D8F-8F9F-49F2-9943-5FD055C2A245}"/>
                                            </p:graphicEl>
                                          </p:spTgt>
                                        </p:tgtEl>
                                        <p:attrNameLst>
                                          <p:attrName>ppt_h</p:attrName>
                                        </p:attrNameLst>
                                      </p:cBhvr>
                                      <p:tavLst>
                                        <p:tav tm="0">
                                          <p:val>
                                            <p:fltVal val="0"/>
                                          </p:val>
                                        </p:tav>
                                        <p:tav tm="100000">
                                          <p:val>
                                            <p:strVal val="#ppt_h"/>
                                          </p:val>
                                        </p:tav>
                                      </p:tavLst>
                                    </p:anim>
                                    <p:animEffect transition="in" filter="fade">
                                      <p:cBhvr>
                                        <p:cTn id="31" dur="500"/>
                                        <p:tgtEl>
                                          <p:spTgt spid="5">
                                            <p:graphicEl>
                                              <a:dgm id="{84CC3D8F-8F9F-49F2-9943-5FD055C2A245}"/>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5">
                                            <p:graphicEl>
                                              <a:dgm id="{415F7C35-8820-46F1-A9C7-B9C9A4BB34A8}"/>
                                            </p:graphicEl>
                                          </p:spTgt>
                                        </p:tgtEl>
                                        <p:attrNameLst>
                                          <p:attrName>style.visibility</p:attrName>
                                        </p:attrNameLst>
                                      </p:cBhvr>
                                      <p:to>
                                        <p:strVal val="visible"/>
                                      </p:to>
                                    </p:set>
                                    <p:anim calcmode="lin" valueType="num">
                                      <p:cBhvr>
                                        <p:cTn id="36" dur="500" fill="hold"/>
                                        <p:tgtEl>
                                          <p:spTgt spid="5">
                                            <p:graphicEl>
                                              <a:dgm id="{415F7C35-8820-46F1-A9C7-B9C9A4BB34A8}"/>
                                            </p:graphicEl>
                                          </p:spTgt>
                                        </p:tgtEl>
                                        <p:attrNameLst>
                                          <p:attrName>ppt_w</p:attrName>
                                        </p:attrNameLst>
                                      </p:cBhvr>
                                      <p:tavLst>
                                        <p:tav tm="0">
                                          <p:val>
                                            <p:fltVal val="0"/>
                                          </p:val>
                                        </p:tav>
                                        <p:tav tm="100000">
                                          <p:val>
                                            <p:strVal val="#ppt_w"/>
                                          </p:val>
                                        </p:tav>
                                      </p:tavLst>
                                    </p:anim>
                                    <p:anim calcmode="lin" valueType="num">
                                      <p:cBhvr>
                                        <p:cTn id="37" dur="500" fill="hold"/>
                                        <p:tgtEl>
                                          <p:spTgt spid="5">
                                            <p:graphicEl>
                                              <a:dgm id="{415F7C35-8820-46F1-A9C7-B9C9A4BB34A8}"/>
                                            </p:graphicEl>
                                          </p:spTgt>
                                        </p:tgtEl>
                                        <p:attrNameLst>
                                          <p:attrName>ppt_h</p:attrName>
                                        </p:attrNameLst>
                                      </p:cBhvr>
                                      <p:tavLst>
                                        <p:tav tm="0">
                                          <p:val>
                                            <p:fltVal val="0"/>
                                          </p:val>
                                        </p:tav>
                                        <p:tav tm="100000">
                                          <p:val>
                                            <p:strVal val="#ppt_h"/>
                                          </p:val>
                                        </p:tav>
                                      </p:tavLst>
                                    </p:anim>
                                    <p:animEffect transition="in" filter="fade">
                                      <p:cBhvr>
                                        <p:cTn id="38" dur="500"/>
                                        <p:tgtEl>
                                          <p:spTgt spid="5">
                                            <p:graphicEl>
                                              <a:dgm id="{415F7C35-8820-46F1-A9C7-B9C9A4BB34A8}"/>
                                            </p:graphicEl>
                                          </p:spTgt>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5">
                                            <p:graphicEl>
                                              <a:dgm id="{584AE52F-A688-4443-AE7D-9FF643A6688D}"/>
                                            </p:graphicEl>
                                          </p:spTgt>
                                        </p:tgtEl>
                                        <p:attrNameLst>
                                          <p:attrName>style.visibility</p:attrName>
                                        </p:attrNameLst>
                                      </p:cBhvr>
                                      <p:to>
                                        <p:strVal val="visible"/>
                                      </p:to>
                                    </p:set>
                                    <p:anim calcmode="lin" valueType="num">
                                      <p:cBhvr>
                                        <p:cTn id="41" dur="500" fill="hold"/>
                                        <p:tgtEl>
                                          <p:spTgt spid="5">
                                            <p:graphicEl>
                                              <a:dgm id="{584AE52F-A688-4443-AE7D-9FF643A6688D}"/>
                                            </p:graphicEl>
                                          </p:spTgt>
                                        </p:tgtEl>
                                        <p:attrNameLst>
                                          <p:attrName>ppt_w</p:attrName>
                                        </p:attrNameLst>
                                      </p:cBhvr>
                                      <p:tavLst>
                                        <p:tav tm="0">
                                          <p:val>
                                            <p:fltVal val="0"/>
                                          </p:val>
                                        </p:tav>
                                        <p:tav tm="100000">
                                          <p:val>
                                            <p:strVal val="#ppt_w"/>
                                          </p:val>
                                        </p:tav>
                                      </p:tavLst>
                                    </p:anim>
                                    <p:anim calcmode="lin" valueType="num">
                                      <p:cBhvr>
                                        <p:cTn id="42" dur="500" fill="hold"/>
                                        <p:tgtEl>
                                          <p:spTgt spid="5">
                                            <p:graphicEl>
                                              <a:dgm id="{584AE52F-A688-4443-AE7D-9FF643A6688D}"/>
                                            </p:graphicEl>
                                          </p:spTgt>
                                        </p:tgtEl>
                                        <p:attrNameLst>
                                          <p:attrName>ppt_h</p:attrName>
                                        </p:attrNameLst>
                                      </p:cBhvr>
                                      <p:tavLst>
                                        <p:tav tm="0">
                                          <p:val>
                                            <p:fltVal val="0"/>
                                          </p:val>
                                        </p:tav>
                                        <p:tav tm="100000">
                                          <p:val>
                                            <p:strVal val="#ppt_h"/>
                                          </p:val>
                                        </p:tav>
                                      </p:tavLst>
                                    </p:anim>
                                    <p:animEffect transition="in" filter="fade">
                                      <p:cBhvr>
                                        <p:cTn id="43" dur="500"/>
                                        <p:tgtEl>
                                          <p:spTgt spid="5">
                                            <p:graphicEl>
                                              <a:dgm id="{584AE52F-A688-4443-AE7D-9FF643A6688D}"/>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5">
                                            <p:graphicEl>
                                              <a:dgm id="{9EF1AE76-9194-41E8-AE7C-A9CB45A2DBA3}"/>
                                            </p:graphicEl>
                                          </p:spTgt>
                                        </p:tgtEl>
                                        <p:attrNameLst>
                                          <p:attrName>style.visibility</p:attrName>
                                        </p:attrNameLst>
                                      </p:cBhvr>
                                      <p:to>
                                        <p:strVal val="visible"/>
                                      </p:to>
                                    </p:set>
                                    <p:anim calcmode="lin" valueType="num">
                                      <p:cBhvr>
                                        <p:cTn id="48" dur="500" fill="hold"/>
                                        <p:tgtEl>
                                          <p:spTgt spid="5">
                                            <p:graphicEl>
                                              <a:dgm id="{9EF1AE76-9194-41E8-AE7C-A9CB45A2DBA3}"/>
                                            </p:graphicEl>
                                          </p:spTgt>
                                        </p:tgtEl>
                                        <p:attrNameLst>
                                          <p:attrName>ppt_w</p:attrName>
                                        </p:attrNameLst>
                                      </p:cBhvr>
                                      <p:tavLst>
                                        <p:tav tm="0">
                                          <p:val>
                                            <p:fltVal val="0"/>
                                          </p:val>
                                        </p:tav>
                                        <p:tav tm="100000">
                                          <p:val>
                                            <p:strVal val="#ppt_w"/>
                                          </p:val>
                                        </p:tav>
                                      </p:tavLst>
                                    </p:anim>
                                    <p:anim calcmode="lin" valueType="num">
                                      <p:cBhvr>
                                        <p:cTn id="49" dur="500" fill="hold"/>
                                        <p:tgtEl>
                                          <p:spTgt spid="5">
                                            <p:graphicEl>
                                              <a:dgm id="{9EF1AE76-9194-41E8-AE7C-A9CB45A2DBA3}"/>
                                            </p:graphicEl>
                                          </p:spTgt>
                                        </p:tgtEl>
                                        <p:attrNameLst>
                                          <p:attrName>ppt_h</p:attrName>
                                        </p:attrNameLst>
                                      </p:cBhvr>
                                      <p:tavLst>
                                        <p:tav tm="0">
                                          <p:val>
                                            <p:fltVal val="0"/>
                                          </p:val>
                                        </p:tav>
                                        <p:tav tm="100000">
                                          <p:val>
                                            <p:strVal val="#ppt_h"/>
                                          </p:val>
                                        </p:tav>
                                      </p:tavLst>
                                    </p:anim>
                                    <p:animEffect transition="in" filter="fade">
                                      <p:cBhvr>
                                        <p:cTn id="50" dur="500"/>
                                        <p:tgtEl>
                                          <p:spTgt spid="5">
                                            <p:graphicEl>
                                              <a:dgm id="{9EF1AE76-9194-41E8-AE7C-A9CB45A2DBA3}"/>
                                            </p:graphicEl>
                                          </p:spTgt>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5">
                                            <p:graphicEl>
                                              <a:dgm id="{18805F1F-EAFC-48C6-B543-45F9F2A72B87}"/>
                                            </p:graphicEl>
                                          </p:spTgt>
                                        </p:tgtEl>
                                        <p:attrNameLst>
                                          <p:attrName>style.visibility</p:attrName>
                                        </p:attrNameLst>
                                      </p:cBhvr>
                                      <p:to>
                                        <p:strVal val="visible"/>
                                      </p:to>
                                    </p:set>
                                    <p:anim calcmode="lin" valueType="num">
                                      <p:cBhvr>
                                        <p:cTn id="53" dur="500" fill="hold"/>
                                        <p:tgtEl>
                                          <p:spTgt spid="5">
                                            <p:graphicEl>
                                              <a:dgm id="{18805F1F-EAFC-48C6-B543-45F9F2A72B87}"/>
                                            </p:graphicEl>
                                          </p:spTgt>
                                        </p:tgtEl>
                                        <p:attrNameLst>
                                          <p:attrName>ppt_w</p:attrName>
                                        </p:attrNameLst>
                                      </p:cBhvr>
                                      <p:tavLst>
                                        <p:tav tm="0">
                                          <p:val>
                                            <p:fltVal val="0"/>
                                          </p:val>
                                        </p:tav>
                                        <p:tav tm="100000">
                                          <p:val>
                                            <p:strVal val="#ppt_w"/>
                                          </p:val>
                                        </p:tav>
                                      </p:tavLst>
                                    </p:anim>
                                    <p:anim calcmode="lin" valueType="num">
                                      <p:cBhvr>
                                        <p:cTn id="54" dur="500" fill="hold"/>
                                        <p:tgtEl>
                                          <p:spTgt spid="5">
                                            <p:graphicEl>
                                              <a:dgm id="{18805F1F-EAFC-48C6-B543-45F9F2A72B87}"/>
                                            </p:graphicEl>
                                          </p:spTgt>
                                        </p:tgtEl>
                                        <p:attrNameLst>
                                          <p:attrName>ppt_h</p:attrName>
                                        </p:attrNameLst>
                                      </p:cBhvr>
                                      <p:tavLst>
                                        <p:tav tm="0">
                                          <p:val>
                                            <p:fltVal val="0"/>
                                          </p:val>
                                        </p:tav>
                                        <p:tav tm="100000">
                                          <p:val>
                                            <p:strVal val="#ppt_h"/>
                                          </p:val>
                                        </p:tav>
                                      </p:tavLst>
                                    </p:anim>
                                    <p:animEffect transition="in" filter="fade">
                                      <p:cBhvr>
                                        <p:cTn id="55" dur="500"/>
                                        <p:tgtEl>
                                          <p:spTgt spid="5">
                                            <p:graphicEl>
                                              <a:dgm id="{18805F1F-EAFC-48C6-B543-45F9F2A72B87}"/>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5">
                                            <p:graphicEl>
                                              <a:dgm id="{F61240DB-708E-498F-ABC7-89E4311217A4}"/>
                                            </p:graphicEl>
                                          </p:spTgt>
                                        </p:tgtEl>
                                        <p:attrNameLst>
                                          <p:attrName>style.visibility</p:attrName>
                                        </p:attrNameLst>
                                      </p:cBhvr>
                                      <p:to>
                                        <p:strVal val="visible"/>
                                      </p:to>
                                    </p:set>
                                    <p:anim calcmode="lin" valueType="num">
                                      <p:cBhvr>
                                        <p:cTn id="60" dur="500" fill="hold"/>
                                        <p:tgtEl>
                                          <p:spTgt spid="5">
                                            <p:graphicEl>
                                              <a:dgm id="{F61240DB-708E-498F-ABC7-89E4311217A4}"/>
                                            </p:graphicEl>
                                          </p:spTgt>
                                        </p:tgtEl>
                                        <p:attrNameLst>
                                          <p:attrName>ppt_w</p:attrName>
                                        </p:attrNameLst>
                                      </p:cBhvr>
                                      <p:tavLst>
                                        <p:tav tm="0">
                                          <p:val>
                                            <p:fltVal val="0"/>
                                          </p:val>
                                        </p:tav>
                                        <p:tav tm="100000">
                                          <p:val>
                                            <p:strVal val="#ppt_w"/>
                                          </p:val>
                                        </p:tav>
                                      </p:tavLst>
                                    </p:anim>
                                    <p:anim calcmode="lin" valueType="num">
                                      <p:cBhvr>
                                        <p:cTn id="61" dur="500" fill="hold"/>
                                        <p:tgtEl>
                                          <p:spTgt spid="5">
                                            <p:graphicEl>
                                              <a:dgm id="{F61240DB-708E-498F-ABC7-89E4311217A4}"/>
                                            </p:graphicEl>
                                          </p:spTgt>
                                        </p:tgtEl>
                                        <p:attrNameLst>
                                          <p:attrName>ppt_h</p:attrName>
                                        </p:attrNameLst>
                                      </p:cBhvr>
                                      <p:tavLst>
                                        <p:tav tm="0">
                                          <p:val>
                                            <p:fltVal val="0"/>
                                          </p:val>
                                        </p:tav>
                                        <p:tav tm="100000">
                                          <p:val>
                                            <p:strVal val="#ppt_h"/>
                                          </p:val>
                                        </p:tav>
                                      </p:tavLst>
                                    </p:anim>
                                    <p:animEffect transition="in" filter="fade">
                                      <p:cBhvr>
                                        <p:cTn id="62" dur="500"/>
                                        <p:tgtEl>
                                          <p:spTgt spid="5">
                                            <p:graphicEl>
                                              <a:dgm id="{F61240DB-708E-498F-ABC7-89E4311217A4}"/>
                                            </p:graphicEl>
                                          </p:spTgt>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5">
                                            <p:graphicEl>
                                              <a:dgm id="{552B9A13-2594-4697-97DF-9439DF57AE08}"/>
                                            </p:graphicEl>
                                          </p:spTgt>
                                        </p:tgtEl>
                                        <p:attrNameLst>
                                          <p:attrName>style.visibility</p:attrName>
                                        </p:attrNameLst>
                                      </p:cBhvr>
                                      <p:to>
                                        <p:strVal val="visible"/>
                                      </p:to>
                                    </p:set>
                                    <p:anim calcmode="lin" valueType="num">
                                      <p:cBhvr>
                                        <p:cTn id="65" dur="500" fill="hold"/>
                                        <p:tgtEl>
                                          <p:spTgt spid="5">
                                            <p:graphicEl>
                                              <a:dgm id="{552B9A13-2594-4697-97DF-9439DF57AE08}"/>
                                            </p:graphicEl>
                                          </p:spTgt>
                                        </p:tgtEl>
                                        <p:attrNameLst>
                                          <p:attrName>ppt_w</p:attrName>
                                        </p:attrNameLst>
                                      </p:cBhvr>
                                      <p:tavLst>
                                        <p:tav tm="0">
                                          <p:val>
                                            <p:fltVal val="0"/>
                                          </p:val>
                                        </p:tav>
                                        <p:tav tm="100000">
                                          <p:val>
                                            <p:strVal val="#ppt_w"/>
                                          </p:val>
                                        </p:tav>
                                      </p:tavLst>
                                    </p:anim>
                                    <p:anim calcmode="lin" valueType="num">
                                      <p:cBhvr>
                                        <p:cTn id="66" dur="500" fill="hold"/>
                                        <p:tgtEl>
                                          <p:spTgt spid="5">
                                            <p:graphicEl>
                                              <a:dgm id="{552B9A13-2594-4697-97DF-9439DF57AE08}"/>
                                            </p:graphicEl>
                                          </p:spTgt>
                                        </p:tgtEl>
                                        <p:attrNameLst>
                                          <p:attrName>ppt_h</p:attrName>
                                        </p:attrNameLst>
                                      </p:cBhvr>
                                      <p:tavLst>
                                        <p:tav tm="0">
                                          <p:val>
                                            <p:fltVal val="0"/>
                                          </p:val>
                                        </p:tav>
                                        <p:tav tm="100000">
                                          <p:val>
                                            <p:strVal val="#ppt_h"/>
                                          </p:val>
                                        </p:tav>
                                      </p:tavLst>
                                    </p:anim>
                                    <p:animEffect transition="in" filter="fade">
                                      <p:cBhvr>
                                        <p:cTn id="67" dur="500"/>
                                        <p:tgtEl>
                                          <p:spTgt spid="5">
                                            <p:graphicEl>
                                              <a:dgm id="{552B9A13-2594-4697-97DF-9439DF57AE0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Content Placeholder 11" descr="A map of the world&#10;&#10;Description automatically generated">
            <a:extLst>
              <a:ext uri="{FF2B5EF4-FFF2-40B4-BE49-F238E27FC236}">
                <a16:creationId xmlns:a16="http://schemas.microsoft.com/office/drawing/2014/main" id="{6D66A6FE-1525-9231-293F-3465ADCCB685}"/>
              </a:ext>
            </a:extLst>
          </p:cNvPr>
          <p:cNvPicPr>
            <a:picLocks noGrp="1" noChangeAspect="1"/>
          </p:cNvPicPr>
          <p:nvPr>
            <p:ph idx="1"/>
          </p:nvPr>
        </p:nvPicPr>
        <p:blipFill rotWithShape="1">
          <a:blip r:embed="rId2"/>
          <a:srcRect b="19"/>
          <a:stretch/>
        </p:blipFill>
        <p:spPr>
          <a:xfrm>
            <a:off x="0" y="0"/>
            <a:ext cx="12192000" cy="6858000"/>
          </a:xfrm>
          <a:prstGeom prst="rect">
            <a:avLst/>
          </a:prstGeom>
        </p:spPr>
      </p:pic>
    </p:spTree>
    <p:extLst>
      <p:ext uri="{BB962C8B-B14F-4D97-AF65-F5344CB8AC3E}">
        <p14:creationId xmlns:p14="http://schemas.microsoft.com/office/powerpoint/2010/main" val="388931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Graph on document with pen">
            <a:extLst>
              <a:ext uri="{FF2B5EF4-FFF2-40B4-BE49-F238E27FC236}">
                <a16:creationId xmlns:a16="http://schemas.microsoft.com/office/drawing/2014/main" id="{DAF139DB-5500-C3C8-503E-F807295937F0}"/>
              </a:ext>
            </a:extLst>
          </p:cNvPr>
          <p:cNvPicPr>
            <a:picLocks noChangeAspect="1"/>
          </p:cNvPicPr>
          <p:nvPr/>
        </p:nvPicPr>
        <p:blipFill rotWithShape="1">
          <a:blip r:embed="rId2">
            <a:alphaModFix amt="35000"/>
          </a:blip>
          <a:srcRect t="1415" b="14315"/>
          <a:stretch/>
        </p:blipFill>
        <p:spPr>
          <a:xfrm>
            <a:off x="-1" y="10"/>
            <a:ext cx="12192001" cy="6857990"/>
          </a:xfrm>
          <a:prstGeom prst="rect">
            <a:avLst/>
          </a:prstGeom>
        </p:spPr>
      </p:pic>
      <p:sp>
        <p:nvSpPr>
          <p:cNvPr id="2" name="Title 1">
            <a:extLst>
              <a:ext uri="{FF2B5EF4-FFF2-40B4-BE49-F238E27FC236}">
                <a16:creationId xmlns:a16="http://schemas.microsoft.com/office/drawing/2014/main" id="{D13B0CA8-A524-0719-0133-DA25E1264CC3}"/>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Stacked Vertical Bar Graph - Attack distribution vs Event type:</a:t>
            </a:r>
          </a:p>
        </p:txBody>
      </p:sp>
      <p:sp>
        <p:nvSpPr>
          <p:cNvPr id="3" name="Content Placeholder 2">
            <a:extLst>
              <a:ext uri="{FF2B5EF4-FFF2-40B4-BE49-F238E27FC236}">
                <a16:creationId xmlns:a16="http://schemas.microsoft.com/office/drawing/2014/main" id="{307C64E7-92A1-81AC-3080-0038C40F7735}"/>
              </a:ext>
            </a:extLst>
          </p:cNvPr>
          <p:cNvSpPr>
            <a:spLocks noGrp="1"/>
          </p:cNvSpPr>
          <p:nvPr>
            <p:ph idx="1"/>
          </p:nvPr>
        </p:nvSpPr>
        <p:spPr>
          <a:xfrm>
            <a:off x="838200" y="1825625"/>
            <a:ext cx="10515600" cy="4351338"/>
          </a:xfrm>
        </p:spPr>
        <p:txBody>
          <a:bodyPr>
            <a:normAutofit/>
          </a:bodyPr>
          <a:lstStyle/>
          <a:p>
            <a:r>
              <a:rPr lang="en-US" dirty="0">
                <a:solidFill>
                  <a:srgbClr val="FFFFFF"/>
                </a:solidFill>
              </a:rPr>
              <a:t>Goal: To visualize the distribution of cyberattacks over the years, classified by event type (disruptive, exploitative, mixed, undetermined). </a:t>
            </a:r>
          </a:p>
          <a:p>
            <a:r>
              <a:rPr lang="en-US" dirty="0">
                <a:solidFill>
                  <a:srgbClr val="FFFFFF"/>
                </a:solidFill>
              </a:rPr>
              <a:t>By examining the graph, we can see a trend where exploitative attacks have become more prevalent in recent years. </a:t>
            </a:r>
          </a:p>
          <a:p>
            <a:r>
              <a:rPr lang="en-US" dirty="0">
                <a:solidFill>
                  <a:srgbClr val="FFFFFF"/>
                </a:solidFill>
              </a:rPr>
              <a:t>This indicates a shift towards attacks that aim to steal information or exploit system vulnerabilities. </a:t>
            </a:r>
          </a:p>
          <a:p>
            <a:r>
              <a:rPr lang="en-US" dirty="0">
                <a:solidFill>
                  <a:srgbClr val="FFFFFF"/>
                </a:solidFill>
              </a:rPr>
              <a:t>The filters enable a deeper dive into specific years or actor types, revealing, for instance, that criminal actors have consistently favored exploitative attacks.</a:t>
            </a:r>
          </a:p>
        </p:txBody>
      </p:sp>
    </p:spTree>
    <p:extLst>
      <p:ext uri="{BB962C8B-B14F-4D97-AF65-F5344CB8AC3E}">
        <p14:creationId xmlns:p14="http://schemas.microsoft.com/office/powerpoint/2010/main" val="847246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TotalTime>
  <Words>1840</Words>
  <Application>Microsoft Office PowerPoint</Application>
  <PresentationFormat>Widescreen</PresentationFormat>
  <Paragraphs>107</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CYBER EVENTS DATABASE ANALYSIS</vt:lpstr>
      <vt:lpstr>Introduction</vt:lpstr>
      <vt:lpstr>Why Cyber Events Database?</vt:lpstr>
      <vt:lpstr>Data Collection Method:</vt:lpstr>
      <vt:lpstr>The dataset includes structured information across several categories</vt:lpstr>
      <vt:lpstr>Visualization Tools Selected: </vt:lpstr>
      <vt:lpstr>Filled Map - Cyber Events by Actor Country and Actor Type (2015-2024)</vt:lpstr>
      <vt:lpstr>PowerPoint Presentation</vt:lpstr>
      <vt:lpstr>Stacked Vertical Bar Graph - Attack distribution vs Event type:</vt:lpstr>
      <vt:lpstr>PowerPoint Presentation</vt:lpstr>
      <vt:lpstr>Stacked Horizontal Bar Chart - Cyberattacks, Industry, and Actor Type Distribution:</vt:lpstr>
      <vt:lpstr>PowerPoint Presentation</vt:lpstr>
      <vt:lpstr>Dual Layer Map - Cyberattacks on Industry Distribution:</vt:lpstr>
      <vt:lpstr>PowerPoint Presentation</vt:lpstr>
      <vt:lpstr>Dual Layer Map - Correlation Between Number of Attacks on a Country and Number of Attacks From That Country:</vt:lpstr>
      <vt:lpstr>PowerPoint Presentation</vt:lpstr>
      <vt:lpstr>Tree Map - Attack Event Sub Type:</vt:lpstr>
      <vt:lpstr>PowerPoint Presentation</vt:lpstr>
      <vt:lpstr>Key Insights: </vt:lpstr>
      <vt:lpstr>Key Insights:</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EVENTS DATABASE ANALYSIS</dc:title>
  <dc:creator>Thanneeru,Akash</dc:creator>
  <cp:lastModifiedBy>Thanneeru,Akash</cp:lastModifiedBy>
  <cp:revision>1</cp:revision>
  <dcterms:created xsi:type="dcterms:W3CDTF">2024-05-21T21:06:59Z</dcterms:created>
  <dcterms:modified xsi:type="dcterms:W3CDTF">2024-05-22T01:44:59Z</dcterms:modified>
</cp:coreProperties>
</file>